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CC9900"/>
    <a:srgbClr val="FFFF99"/>
    <a:srgbClr val="FFCCFF"/>
    <a:srgbClr val="CCCCFF"/>
    <a:srgbClr val="99CCFF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902" y="-163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07327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684309" y="818709"/>
            <a:ext cx="1169856" cy="1575176"/>
            <a:chOff x="1225674" y="370840"/>
            <a:chExt cx="1315774" cy="1771650"/>
          </a:xfrm>
        </p:grpSpPr>
        <p:sp>
          <p:nvSpPr>
            <p:cNvPr id="47" name="フローチャート : 記憶データ 46"/>
            <p:cNvSpPr/>
            <p:nvPr/>
          </p:nvSpPr>
          <p:spPr>
            <a:xfrm>
              <a:off x="1713488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1424248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1225674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6" name="テキスト ボックス 625"/>
            <p:cNvSpPr txBox="1"/>
            <p:nvPr/>
          </p:nvSpPr>
          <p:spPr>
            <a:xfrm>
              <a:off x="1730188" y="1304609"/>
              <a:ext cx="306746" cy="2726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1555544" y="473710"/>
              <a:ext cx="656035" cy="438150"/>
              <a:chOff x="3513561" y="3958590"/>
              <a:chExt cx="656035" cy="438150"/>
            </a:xfrm>
          </p:grpSpPr>
          <p:sp>
            <p:nvSpPr>
              <p:cNvPr id="40" name="円/楕円 39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360514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円/楕円 627"/>
              <p:cNvSpPr/>
              <p:nvPr/>
            </p:nvSpPr>
            <p:spPr>
              <a:xfrm>
                <a:off x="351356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円/楕円 630"/>
              <p:cNvSpPr/>
              <p:nvPr/>
            </p:nvSpPr>
            <p:spPr>
              <a:xfrm>
                <a:off x="390357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円/楕円 631"/>
              <p:cNvSpPr/>
              <p:nvPr/>
            </p:nvSpPr>
            <p:spPr>
              <a:xfrm>
                <a:off x="399515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円/楕円 627"/>
              <p:cNvSpPr/>
              <p:nvPr/>
            </p:nvSpPr>
            <p:spPr>
              <a:xfrm>
                <a:off x="390357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円/楕円 43"/>
            <p:cNvSpPr/>
            <p:nvPr/>
          </p:nvSpPr>
          <p:spPr>
            <a:xfrm>
              <a:off x="1342254" y="943958"/>
              <a:ext cx="1062924" cy="242761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42761">
                  <a:moveTo>
                    <a:pt x="0" y="17971"/>
                  </a:moveTo>
                  <a:cubicBezTo>
                    <a:pt x="0" y="-55676"/>
                    <a:pt x="241754" y="120841"/>
                    <a:pt x="535272" y="120841"/>
                  </a:cubicBezTo>
                  <a:cubicBezTo>
                    <a:pt x="828790" y="120841"/>
                    <a:pt x="1062924" y="-55676"/>
                    <a:pt x="1062924" y="17971"/>
                  </a:cubicBezTo>
                  <a:cubicBezTo>
                    <a:pt x="1062924" y="91618"/>
                    <a:pt x="832600" y="242761"/>
                    <a:pt x="539082" y="242761"/>
                  </a:cubicBezTo>
                  <a:cubicBezTo>
                    <a:pt x="245564" y="242761"/>
                    <a:pt x="0" y="91618"/>
                    <a:pt x="0" y="17971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519259" y="818709"/>
            <a:ext cx="1169856" cy="1575176"/>
            <a:chOff x="2705640" y="370840"/>
            <a:chExt cx="1315774" cy="1771650"/>
          </a:xfrm>
        </p:grpSpPr>
        <p:sp>
          <p:nvSpPr>
            <p:cNvPr id="634" name="フローチャート : 記憶データ 633"/>
            <p:cNvSpPr/>
            <p:nvPr/>
          </p:nvSpPr>
          <p:spPr>
            <a:xfrm>
              <a:off x="3193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5" name="角丸四角形 634"/>
            <p:cNvSpPr/>
            <p:nvPr/>
          </p:nvSpPr>
          <p:spPr>
            <a:xfrm>
              <a:off x="2904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6" name="角丸四角形 635"/>
            <p:cNvSpPr/>
            <p:nvPr/>
          </p:nvSpPr>
          <p:spPr>
            <a:xfrm>
              <a:off x="2705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7" name="テキスト ボックス 636"/>
            <p:cNvSpPr txBox="1"/>
            <p:nvPr/>
          </p:nvSpPr>
          <p:spPr>
            <a:xfrm>
              <a:off x="3280503" y="1476040"/>
              <a:ext cx="166048" cy="147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638" name="グループ化 637"/>
            <p:cNvGrpSpPr/>
            <p:nvPr/>
          </p:nvGrpSpPr>
          <p:grpSpPr>
            <a:xfrm>
              <a:off x="2944123" y="425482"/>
              <a:ext cx="349417" cy="455556"/>
              <a:chOff x="3513561" y="3985260"/>
              <a:chExt cx="266023" cy="411480"/>
            </a:xfrm>
          </p:grpSpPr>
          <p:sp>
            <p:nvSpPr>
              <p:cNvPr id="639" name="円/楕円 638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円/楕円 639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5" name="円/楕円 43"/>
            <p:cNvSpPr/>
            <p:nvPr/>
          </p:nvSpPr>
          <p:spPr>
            <a:xfrm>
              <a:off x="2822220" y="909474"/>
              <a:ext cx="1062924" cy="476349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46" name="グループ化 645"/>
            <p:cNvGrpSpPr/>
            <p:nvPr/>
          </p:nvGrpSpPr>
          <p:grpSpPr>
            <a:xfrm>
              <a:off x="3425640" y="425482"/>
              <a:ext cx="349417" cy="455556"/>
              <a:chOff x="3513561" y="3985260"/>
              <a:chExt cx="266023" cy="411480"/>
            </a:xfrm>
          </p:grpSpPr>
          <p:sp>
            <p:nvSpPr>
              <p:cNvPr id="647" name="円/楕円 646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円/楕円 647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4386336" y="818709"/>
            <a:ext cx="1169856" cy="1575176"/>
            <a:chOff x="4217640" y="370840"/>
            <a:chExt cx="1315774" cy="1771650"/>
          </a:xfrm>
        </p:grpSpPr>
        <p:sp>
          <p:nvSpPr>
            <p:cNvPr id="649" name="フローチャート : 記憶データ 648"/>
            <p:cNvSpPr/>
            <p:nvPr/>
          </p:nvSpPr>
          <p:spPr>
            <a:xfrm>
              <a:off x="4705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0" name="角丸四角形 649"/>
            <p:cNvSpPr/>
            <p:nvPr/>
          </p:nvSpPr>
          <p:spPr>
            <a:xfrm>
              <a:off x="4416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1" name="角丸四角形 650"/>
            <p:cNvSpPr/>
            <p:nvPr/>
          </p:nvSpPr>
          <p:spPr>
            <a:xfrm>
              <a:off x="4217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2" name="テキスト ボックス 651"/>
            <p:cNvSpPr txBox="1"/>
            <p:nvPr/>
          </p:nvSpPr>
          <p:spPr>
            <a:xfrm>
              <a:off x="4741414" y="1338849"/>
              <a:ext cx="268226" cy="23842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60" name="円/楕円 43"/>
            <p:cNvSpPr/>
            <p:nvPr/>
          </p:nvSpPr>
          <p:spPr>
            <a:xfrm>
              <a:off x="4433724" y="921112"/>
              <a:ext cx="863916" cy="324504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40817 h 265607"/>
                <a:gd name="connsiteX1" fmla="*/ 535272 w 1062924"/>
                <a:gd name="connsiteY1" fmla="*/ 15671 h 265607"/>
                <a:gd name="connsiteX2" fmla="*/ 1062924 w 1062924"/>
                <a:gd name="connsiteY2" fmla="*/ 40817 h 265607"/>
                <a:gd name="connsiteX3" fmla="*/ 539082 w 1062924"/>
                <a:gd name="connsiteY3" fmla="*/ 265607 h 265607"/>
                <a:gd name="connsiteX4" fmla="*/ 0 w 1062924"/>
                <a:gd name="connsiteY4" fmla="*/ 40817 h 265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5607">
                  <a:moveTo>
                    <a:pt x="0" y="40817"/>
                  </a:moveTo>
                  <a:cubicBezTo>
                    <a:pt x="0" y="-32830"/>
                    <a:pt x="241754" y="15671"/>
                    <a:pt x="535272" y="15671"/>
                  </a:cubicBezTo>
                  <a:cubicBezTo>
                    <a:pt x="828790" y="15671"/>
                    <a:pt x="1062924" y="-32830"/>
                    <a:pt x="1062924" y="40817"/>
                  </a:cubicBezTo>
                  <a:cubicBezTo>
                    <a:pt x="1062924" y="114464"/>
                    <a:pt x="832600" y="265607"/>
                    <a:pt x="539082" y="265607"/>
                  </a:cubicBezTo>
                  <a:cubicBezTo>
                    <a:pt x="245564" y="265607"/>
                    <a:pt x="0" y="114464"/>
                    <a:pt x="0" y="40817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4433640" y="572084"/>
              <a:ext cx="888000" cy="384000"/>
              <a:chOff x="4737000" y="3115080"/>
              <a:chExt cx="888000" cy="384000"/>
            </a:xfrm>
          </p:grpSpPr>
          <p:sp>
            <p:nvSpPr>
              <p:cNvPr id="53" name="アーチ 52"/>
              <p:cNvSpPr/>
              <p:nvPr/>
            </p:nvSpPr>
            <p:spPr>
              <a:xfrm>
                <a:off x="4737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1" name="アーチ 660"/>
              <p:cNvSpPr/>
              <p:nvPr/>
            </p:nvSpPr>
            <p:spPr>
              <a:xfrm>
                <a:off x="5241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6261047" y="818709"/>
            <a:ext cx="1169856" cy="1575176"/>
            <a:chOff x="5729640" y="370840"/>
            <a:chExt cx="1315774" cy="1771650"/>
          </a:xfrm>
        </p:grpSpPr>
        <p:sp>
          <p:nvSpPr>
            <p:cNvPr id="687" name="正方形/長方形 686"/>
            <p:cNvSpPr/>
            <p:nvPr/>
          </p:nvSpPr>
          <p:spPr>
            <a:xfrm>
              <a:off x="6212516" y="1607385"/>
              <a:ext cx="309124" cy="4211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角丸四角形 662"/>
            <p:cNvSpPr/>
            <p:nvPr/>
          </p:nvSpPr>
          <p:spPr>
            <a:xfrm>
              <a:off x="5928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4" name="角丸四角形 663"/>
            <p:cNvSpPr/>
            <p:nvPr/>
          </p:nvSpPr>
          <p:spPr>
            <a:xfrm>
              <a:off x="5729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5" name="テキスト ボックス 664"/>
            <p:cNvSpPr txBox="1"/>
            <p:nvPr/>
          </p:nvSpPr>
          <p:spPr>
            <a:xfrm>
              <a:off x="6234154" y="1304609"/>
              <a:ext cx="306746" cy="2726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5924516" y="969698"/>
              <a:ext cx="885124" cy="203408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角丸四角形 55"/>
            <p:cNvSpPr/>
            <p:nvPr/>
          </p:nvSpPr>
          <p:spPr>
            <a:xfrm>
              <a:off x="6046552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8" name="角丸四角形 687"/>
            <p:cNvSpPr/>
            <p:nvPr/>
          </p:nvSpPr>
          <p:spPr>
            <a:xfrm>
              <a:off x="6665640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8026725" y="622235"/>
            <a:ext cx="1381770" cy="1771650"/>
            <a:chOff x="7217940" y="149860"/>
            <a:chExt cx="1554120" cy="1992630"/>
          </a:xfrm>
        </p:grpSpPr>
        <p:sp>
          <p:nvSpPr>
            <p:cNvPr id="674" name="フローチャート : 記憶データ 673"/>
            <p:cNvSpPr/>
            <p:nvPr/>
          </p:nvSpPr>
          <p:spPr>
            <a:xfrm>
              <a:off x="7801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5" name="角丸四角形 674"/>
            <p:cNvSpPr/>
            <p:nvPr/>
          </p:nvSpPr>
          <p:spPr>
            <a:xfrm>
              <a:off x="7512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6" name="角丸四角形 675"/>
            <p:cNvSpPr/>
            <p:nvPr/>
          </p:nvSpPr>
          <p:spPr>
            <a:xfrm>
              <a:off x="7313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7" name="テキスト ボックス 676"/>
            <p:cNvSpPr txBox="1"/>
            <p:nvPr/>
          </p:nvSpPr>
          <p:spPr>
            <a:xfrm>
              <a:off x="7779403" y="1265835"/>
              <a:ext cx="384248" cy="3415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90" name="円/楕円 43"/>
            <p:cNvSpPr/>
            <p:nvPr/>
          </p:nvSpPr>
          <p:spPr>
            <a:xfrm>
              <a:off x="7217940" y="848566"/>
              <a:ext cx="1554120" cy="395135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345359" y="764084"/>
              <a:ext cx="1252336" cy="51385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円/楕円 43"/>
            <p:cNvSpPr/>
            <p:nvPr/>
          </p:nvSpPr>
          <p:spPr>
            <a:xfrm>
              <a:off x="7313640" y="905647"/>
              <a:ext cx="1401720" cy="197567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7423343" y="149860"/>
              <a:ext cx="1096369" cy="307112"/>
              <a:chOff x="7716079" y="2750820"/>
              <a:chExt cx="1096369" cy="307112"/>
            </a:xfrm>
          </p:grpSpPr>
          <p:sp>
            <p:nvSpPr>
              <p:cNvPr id="58" name="円/楕円 57"/>
              <p:cNvSpPr/>
              <p:nvPr/>
            </p:nvSpPr>
            <p:spPr>
              <a:xfrm>
                <a:off x="7716079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円/楕円 57"/>
              <p:cNvSpPr/>
              <p:nvPr/>
            </p:nvSpPr>
            <p:spPr>
              <a:xfrm>
                <a:off x="8265000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" name="円/楕円 64"/>
            <p:cNvSpPr/>
            <p:nvPr/>
          </p:nvSpPr>
          <p:spPr>
            <a:xfrm>
              <a:off x="747666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3" name="円/楕円 692"/>
            <p:cNvSpPr/>
            <p:nvPr/>
          </p:nvSpPr>
          <p:spPr>
            <a:xfrm>
              <a:off x="803364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4" name="円/楕円 693"/>
            <p:cNvSpPr/>
            <p:nvPr/>
          </p:nvSpPr>
          <p:spPr>
            <a:xfrm>
              <a:off x="8136450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5" name="円/楕円 694"/>
            <p:cNvSpPr/>
            <p:nvPr/>
          </p:nvSpPr>
          <p:spPr>
            <a:xfrm>
              <a:off x="7587529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6" name="円/楕円 695"/>
            <p:cNvSpPr/>
            <p:nvPr/>
          </p:nvSpPr>
          <p:spPr>
            <a:xfrm>
              <a:off x="7829781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7" name="円/楕円 696"/>
            <p:cNvSpPr/>
            <p:nvPr/>
          </p:nvSpPr>
          <p:spPr>
            <a:xfrm>
              <a:off x="8014500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684309" y="2804543"/>
            <a:ext cx="1169856" cy="1575176"/>
            <a:chOff x="1225674" y="370840"/>
            <a:chExt cx="1315774" cy="1771650"/>
          </a:xfrm>
        </p:grpSpPr>
        <p:sp>
          <p:nvSpPr>
            <p:cNvPr id="133" name="フローチャート : 記憶データ 132"/>
            <p:cNvSpPr/>
            <p:nvPr/>
          </p:nvSpPr>
          <p:spPr>
            <a:xfrm>
              <a:off x="1713488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角丸四角形 133"/>
            <p:cNvSpPr/>
            <p:nvPr/>
          </p:nvSpPr>
          <p:spPr>
            <a:xfrm>
              <a:off x="1424248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角丸四角形 134"/>
            <p:cNvSpPr/>
            <p:nvPr/>
          </p:nvSpPr>
          <p:spPr>
            <a:xfrm>
              <a:off x="1225674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" name="テキスト ボックス 135"/>
            <p:cNvSpPr txBox="1"/>
            <p:nvPr/>
          </p:nvSpPr>
          <p:spPr>
            <a:xfrm>
              <a:off x="1730188" y="1304609"/>
              <a:ext cx="306746" cy="2726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37" name="グループ化 136"/>
            <p:cNvGrpSpPr/>
            <p:nvPr/>
          </p:nvGrpSpPr>
          <p:grpSpPr>
            <a:xfrm>
              <a:off x="1555544" y="473710"/>
              <a:ext cx="656035" cy="438150"/>
              <a:chOff x="3513561" y="3958590"/>
              <a:chExt cx="656035" cy="438150"/>
            </a:xfrm>
          </p:grpSpPr>
          <p:sp>
            <p:nvSpPr>
              <p:cNvPr id="139" name="円/楕円 138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円/楕円 139"/>
              <p:cNvSpPr/>
              <p:nvPr/>
            </p:nvSpPr>
            <p:spPr>
              <a:xfrm>
                <a:off x="360514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円/楕円 627"/>
              <p:cNvSpPr/>
              <p:nvPr/>
            </p:nvSpPr>
            <p:spPr>
              <a:xfrm>
                <a:off x="351356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円/楕円 141"/>
              <p:cNvSpPr/>
              <p:nvPr/>
            </p:nvSpPr>
            <p:spPr>
              <a:xfrm>
                <a:off x="390357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円/楕円 142"/>
              <p:cNvSpPr/>
              <p:nvPr/>
            </p:nvSpPr>
            <p:spPr>
              <a:xfrm>
                <a:off x="399515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円/楕円 627"/>
              <p:cNvSpPr/>
              <p:nvPr/>
            </p:nvSpPr>
            <p:spPr>
              <a:xfrm>
                <a:off x="390357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8" name="円/楕円 43"/>
            <p:cNvSpPr/>
            <p:nvPr/>
          </p:nvSpPr>
          <p:spPr>
            <a:xfrm>
              <a:off x="1342254" y="943958"/>
              <a:ext cx="1062924" cy="242761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42761">
                  <a:moveTo>
                    <a:pt x="0" y="17971"/>
                  </a:moveTo>
                  <a:cubicBezTo>
                    <a:pt x="0" y="-55676"/>
                    <a:pt x="241754" y="120841"/>
                    <a:pt x="535272" y="120841"/>
                  </a:cubicBezTo>
                  <a:cubicBezTo>
                    <a:pt x="828790" y="120841"/>
                    <a:pt x="1062924" y="-55676"/>
                    <a:pt x="1062924" y="17971"/>
                  </a:cubicBezTo>
                  <a:cubicBezTo>
                    <a:pt x="1062924" y="91618"/>
                    <a:pt x="832600" y="242761"/>
                    <a:pt x="539082" y="242761"/>
                  </a:cubicBezTo>
                  <a:cubicBezTo>
                    <a:pt x="245564" y="242761"/>
                    <a:pt x="0" y="91618"/>
                    <a:pt x="0" y="17971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5" name="グループ化 144"/>
          <p:cNvGrpSpPr/>
          <p:nvPr/>
        </p:nvGrpSpPr>
        <p:grpSpPr>
          <a:xfrm>
            <a:off x="2519259" y="2804543"/>
            <a:ext cx="1169856" cy="1575176"/>
            <a:chOff x="2705640" y="370840"/>
            <a:chExt cx="1315774" cy="1771650"/>
          </a:xfrm>
        </p:grpSpPr>
        <p:sp>
          <p:nvSpPr>
            <p:cNvPr id="146" name="フローチャート : 記憶データ 145"/>
            <p:cNvSpPr/>
            <p:nvPr/>
          </p:nvSpPr>
          <p:spPr>
            <a:xfrm>
              <a:off x="3193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角丸四角形 146"/>
            <p:cNvSpPr/>
            <p:nvPr/>
          </p:nvSpPr>
          <p:spPr>
            <a:xfrm>
              <a:off x="2904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角丸四角形 147"/>
            <p:cNvSpPr/>
            <p:nvPr/>
          </p:nvSpPr>
          <p:spPr>
            <a:xfrm>
              <a:off x="2705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テキスト ボックス 148"/>
            <p:cNvSpPr txBox="1"/>
            <p:nvPr/>
          </p:nvSpPr>
          <p:spPr>
            <a:xfrm>
              <a:off x="3280503" y="1476040"/>
              <a:ext cx="166048" cy="147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50" name="グループ化 149"/>
            <p:cNvGrpSpPr/>
            <p:nvPr/>
          </p:nvGrpSpPr>
          <p:grpSpPr>
            <a:xfrm>
              <a:off x="2944123" y="425482"/>
              <a:ext cx="349417" cy="455556"/>
              <a:chOff x="3513561" y="3985260"/>
              <a:chExt cx="266023" cy="411480"/>
            </a:xfrm>
          </p:grpSpPr>
          <p:sp>
            <p:nvSpPr>
              <p:cNvPr id="155" name="円/楕円 154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円/楕円 155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円/楕円 43"/>
            <p:cNvSpPr/>
            <p:nvPr/>
          </p:nvSpPr>
          <p:spPr>
            <a:xfrm>
              <a:off x="2822220" y="909474"/>
              <a:ext cx="1062924" cy="476349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2" name="グループ化 151"/>
            <p:cNvGrpSpPr/>
            <p:nvPr/>
          </p:nvGrpSpPr>
          <p:grpSpPr>
            <a:xfrm>
              <a:off x="3425640" y="425482"/>
              <a:ext cx="349417" cy="455556"/>
              <a:chOff x="3513561" y="3985260"/>
              <a:chExt cx="266023" cy="411480"/>
            </a:xfrm>
          </p:grpSpPr>
          <p:sp>
            <p:nvSpPr>
              <p:cNvPr id="153" name="円/楕円 152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円/楕円 153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7" name="グループ化 156"/>
          <p:cNvGrpSpPr/>
          <p:nvPr/>
        </p:nvGrpSpPr>
        <p:grpSpPr>
          <a:xfrm>
            <a:off x="4386336" y="2804543"/>
            <a:ext cx="1169856" cy="1575176"/>
            <a:chOff x="4217640" y="370840"/>
            <a:chExt cx="1315774" cy="1771650"/>
          </a:xfrm>
        </p:grpSpPr>
        <p:sp>
          <p:nvSpPr>
            <p:cNvPr id="158" name="フローチャート : 記憶データ 157"/>
            <p:cNvSpPr/>
            <p:nvPr/>
          </p:nvSpPr>
          <p:spPr>
            <a:xfrm>
              <a:off x="4705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角丸四角形 158"/>
            <p:cNvSpPr/>
            <p:nvPr/>
          </p:nvSpPr>
          <p:spPr>
            <a:xfrm>
              <a:off x="4416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0" name="角丸四角形 159"/>
            <p:cNvSpPr/>
            <p:nvPr/>
          </p:nvSpPr>
          <p:spPr>
            <a:xfrm>
              <a:off x="4217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4741414" y="1338849"/>
              <a:ext cx="268226" cy="23842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62" name="円/楕円 43"/>
            <p:cNvSpPr/>
            <p:nvPr/>
          </p:nvSpPr>
          <p:spPr>
            <a:xfrm>
              <a:off x="4433724" y="921112"/>
              <a:ext cx="863916" cy="324504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40817 h 265607"/>
                <a:gd name="connsiteX1" fmla="*/ 535272 w 1062924"/>
                <a:gd name="connsiteY1" fmla="*/ 15671 h 265607"/>
                <a:gd name="connsiteX2" fmla="*/ 1062924 w 1062924"/>
                <a:gd name="connsiteY2" fmla="*/ 40817 h 265607"/>
                <a:gd name="connsiteX3" fmla="*/ 539082 w 1062924"/>
                <a:gd name="connsiteY3" fmla="*/ 265607 h 265607"/>
                <a:gd name="connsiteX4" fmla="*/ 0 w 1062924"/>
                <a:gd name="connsiteY4" fmla="*/ 40817 h 265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5607">
                  <a:moveTo>
                    <a:pt x="0" y="40817"/>
                  </a:moveTo>
                  <a:cubicBezTo>
                    <a:pt x="0" y="-32830"/>
                    <a:pt x="241754" y="15671"/>
                    <a:pt x="535272" y="15671"/>
                  </a:cubicBezTo>
                  <a:cubicBezTo>
                    <a:pt x="828790" y="15671"/>
                    <a:pt x="1062924" y="-32830"/>
                    <a:pt x="1062924" y="40817"/>
                  </a:cubicBezTo>
                  <a:cubicBezTo>
                    <a:pt x="1062924" y="114464"/>
                    <a:pt x="832600" y="265607"/>
                    <a:pt x="539082" y="265607"/>
                  </a:cubicBezTo>
                  <a:cubicBezTo>
                    <a:pt x="245564" y="265607"/>
                    <a:pt x="0" y="114464"/>
                    <a:pt x="0" y="40817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3" name="グループ化 162"/>
            <p:cNvGrpSpPr/>
            <p:nvPr/>
          </p:nvGrpSpPr>
          <p:grpSpPr>
            <a:xfrm>
              <a:off x="4433640" y="572084"/>
              <a:ext cx="888000" cy="384000"/>
              <a:chOff x="4737000" y="3115080"/>
              <a:chExt cx="888000" cy="384000"/>
            </a:xfrm>
          </p:grpSpPr>
          <p:sp>
            <p:nvSpPr>
              <p:cNvPr id="164" name="アーチ 163"/>
              <p:cNvSpPr/>
              <p:nvPr/>
            </p:nvSpPr>
            <p:spPr>
              <a:xfrm>
                <a:off x="4737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アーチ 164"/>
              <p:cNvSpPr/>
              <p:nvPr/>
            </p:nvSpPr>
            <p:spPr>
              <a:xfrm>
                <a:off x="5241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6" name="グループ化 165"/>
          <p:cNvGrpSpPr/>
          <p:nvPr/>
        </p:nvGrpSpPr>
        <p:grpSpPr>
          <a:xfrm>
            <a:off x="6261047" y="2804543"/>
            <a:ext cx="1169856" cy="1575176"/>
            <a:chOff x="5729640" y="370840"/>
            <a:chExt cx="1315774" cy="1771650"/>
          </a:xfrm>
        </p:grpSpPr>
        <p:sp>
          <p:nvSpPr>
            <p:cNvPr id="167" name="正方形/長方形 166"/>
            <p:cNvSpPr/>
            <p:nvPr/>
          </p:nvSpPr>
          <p:spPr>
            <a:xfrm>
              <a:off x="6212516" y="1607385"/>
              <a:ext cx="309124" cy="4211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角丸四角形 167"/>
            <p:cNvSpPr/>
            <p:nvPr/>
          </p:nvSpPr>
          <p:spPr>
            <a:xfrm>
              <a:off x="5928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角丸四角形 168"/>
            <p:cNvSpPr/>
            <p:nvPr/>
          </p:nvSpPr>
          <p:spPr>
            <a:xfrm>
              <a:off x="5729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テキスト ボックス 169"/>
            <p:cNvSpPr txBox="1"/>
            <p:nvPr/>
          </p:nvSpPr>
          <p:spPr>
            <a:xfrm>
              <a:off x="6234154" y="1304609"/>
              <a:ext cx="306746" cy="2726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1" name="角丸四角形 170"/>
            <p:cNvSpPr/>
            <p:nvPr/>
          </p:nvSpPr>
          <p:spPr>
            <a:xfrm>
              <a:off x="5924516" y="969698"/>
              <a:ext cx="885124" cy="203408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角丸四角形 171"/>
            <p:cNvSpPr/>
            <p:nvPr/>
          </p:nvSpPr>
          <p:spPr>
            <a:xfrm>
              <a:off x="6046552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角丸四角形 172"/>
            <p:cNvSpPr/>
            <p:nvPr/>
          </p:nvSpPr>
          <p:spPr>
            <a:xfrm>
              <a:off x="6665640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4" name="グループ化 173"/>
          <p:cNvGrpSpPr/>
          <p:nvPr/>
        </p:nvGrpSpPr>
        <p:grpSpPr>
          <a:xfrm>
            <a:off x="8026725" y="2608069"/>
            <a:ext cx="1381770" cy="1771650"/>
            <a:chOff x="7217940" y="149860"/>
            <a:chExt cx="1554120" cy="1992630"/>
          </a:xfrm>
        </p:grpSpPr>
        <p:sp>
          <p:nvSpPr>
            <p:cNvPr id="175" name="フローチャート : 記憶データ 174"/>
            <p:cNvSpPr/>
            <p:nvPr/>
          </p:nvSpPr>
          <p:spPr>
            <a:xfrm>
              <a:off x="7801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角丸四角形 175"/>
            <p:cNvSpPr/>
            <p:nvPr/>
          </p:nvSpPr>
          <p:spPr>
            <a:xfrm>
              <a:off x="7512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角丸四角形 176"/>
            <p:cNvSpPr/>
            <p:nvPr/>
          </p:nvSpPr>
          <p:spPr>
            <a:xfrm>
              <a:off x="7313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テキスト ボックス 177"/>
            <p:cNvSpPr txBox="1"/>
            <p:nvPr/>
          </p:nvSpPr>
          <p:spPr>
            <a:xfrm>
              <a:off x="7779403" y="1265835"/>
              <a:ext cx="384248" cy="3415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9" name="円/楕円 43"/>
            <p:cNvSpPr/>
            <p:nvPr/>
          </p:nvSpPr>
          <p:spPr>
            <a:xfrm>
              <a:off x="7217940" y="848566"/>
              <a:ext cx="1554120" cy="395135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7345359" y="764084"/>
              <a:ext cx="1252336" cy="5138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43"/>
            <p:cNvSpPr/>
            <p:nvPr/>
          </p:nvSpPr>
          <p:spPr>
            <a:xfrm>
              <a:off x="7313640" y="905647"/>
              <a:ext cx="1401720" cy="197567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2" name="グループ化 181"/>
            <p:cNvGrpSpPr/>
            <p:nvPr/>
          </p:nvGrpSpPr>
          <p:grpSpPr>
            <a:xfrm>
              <a:off x="7423343" y="149860"/>
              <a:ext cx="1096369" cy="307112"/>
              <a:chOff x="7716079" y="2750820"/>
              <a:chExt cx="1096369" cy="307112"/>
            </a:xfrm>
          </p:grpSpPr>
          <p:sp>
            <p:nvSpPr>
              <p:cNvPr id="189" name="円/楕円 57"/>
              <p:cNvSpPr/>
              <p:nvPr/>
            </p:nvSpPr>
            <p:spPr>
              <a:xfrm>
                <a:off x="7716079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円/楕円 57"/>
              <p:cNvSpPr/>
              <p:nvPr/>
            </p:nvSpPr>
            <p:spPr>
              <a:xfrm>
                <a:off x="8265000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3" name="円/楕円 182"/>
            <p:cNvSpPr/>
            <p:nvPr/>
          </p:nvSpPr>
          <p:spPr>
            <a:xfrm>
              <a:off x="747666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803364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8136450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7587529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7829781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8014500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1" name="グループ化 190"/>
          <p:cNvGrpSpPr/>
          <p:nvPr/>
        </p:nvGrpSpPr>
        <p:grpSpPr>
          <a:xfrm>
            <a:off x="684309" y="4738202"/>
            <a:ext cx="1169856" cy="1575176"/>
            <a:chOff x="1225674" y="370840"/>
            <a:chExt cx="1315774" cy="1771650"/>
          </a:xfrm>
        </p:grpSpPr>
        <p:sp>
          <p:nvSpPr>
            <p:cNvPr id="192" name="フローチャート : 記憶データ 191"/>
            <p:cNvSpPr/>
            <p:nvPr/>
          </p:nvSpPr>
          <p:spPr>
            <a:xfrm>
              <a:off x="1713488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3" name="角丸四角形 192"/>
            <p:cNvSpPr/>
            <p:nvPr/>
          </p:nvSpPr>
          <p:spPr>
            <a:xfrm>
              <a:off x="1424248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4" name="角丸四角形 193"/>
            <p:cNvSpPr/>
            <p:nvPr/>
          </p:nvSpPr>
          <p:spPr>
            <a:xfrm>
              <a:off x="1225674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1730188" y="1304609"/>
              <a:ext cx="306746" cy="2726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96" name="グループ化 195"/>
            <p:cNvGrpSpPr/>
            <p:nvPr/>
          </p:nvGrpSpPr>
          <p:grpSpPr>
            <a:xfrm>
              <a:off x="1555544" y="473710"/>
              <a:ext cx="656035" cy="438150"/>
              <a:chOff x="3513561" y="3958590"/>
              <a:chExt cx="656035" cy="438150"/>
            </a:xfrm>
          </p:grpSpPr>
          <p:sp>
            <p:nvSpPr>
              <p:cNvPr id="198" name="円/楕円 197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360514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円/楕円 627"/>
              <p:cNvSpPr/>
              <p:nvPr/>
            </p:nvSpPr>
            <p:spPr>
              <a:xfrm>
                <a:off x="351356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>
              <a:xfrm>
                <a:off x="390357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>
              <a:xfrm>
                <a:off x="399515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円/楕円 627"/>
              <p:cNvSpPr/>
              <p:nvPr/>
            </p:nvSpPr>
            <p:spPr>
              <a:xfrm>
                <a:off x="390357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7" name="円/楕円 43"/>
            <p:cNvSpPr/>
            <p:nvPr/>
          </p:nvSpPr>
          <p:spPr>
            <a:xfrm>
              <a:off x="1342254" y="943958"/>
              <a:ext cx="1062924" cy="242761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42761">
                  <a:moveTo>
                    <a:pt x="0" y="17971"/>
                  </a:moveTo>
                  <a:cubicBezTo>
                    <a:pt x="0" y="-55676"/>
                    <a:pt x="241754" y="120841"/>
                    <a:pt x="535272" y="120841"/>
                  </a:cubicBezTo>
                  <a:cubicBezTo>
                    <a:pt x="828790" y="120841"/>
                    <a:pt x="1062924" y="-55676"/>
                    <a:pt x="1062924" y="17971"/>
                  </a:cubicBezTo>
                  <a:cubicBezTo>
                    <a:pt x="1062924" y="91618"/>
                    <a:pt x="832600" y="242761"/>
                    <a:pt x="539082" y="242761"/>
                  </a:cubicBezTo>
                  <a:cubicBezTo>
                    <a:pt x="245564" y="242761"/>
                    <a:pt x="0" y="91618"/>
                    <a:pt x="0" y="17971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4" name="グループ化 203"/>
          <p:cNvGrpSpPr/>
          <p:nvPr/>
        </p:nvGrpSpPr>
        <p:grpSpPr>
          <a:xfrm>
            <a:off x="2519259" y="4738202"/>
            <a:ext cx="1169856" cy="1575176"/>
            <a:chOff x="2705640" y="370840"/>
            <a:chExt cx="1315774" cy="1771650"/>
          </a:xfrm>
        </p:grpSpPr>
        <p:sp>
          <p:nvSpPr>
            <p:cNvPr id="205" name="フローチャート : 記憶データ 204"/>
            <p:cNvSpPr/>
            <p:nvPr/>
          </p:nvSpPr>
          <p:spPr>
            <a:xfrm>
              <a:off x="3193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角丸四角形 205"/>
            <p:cNvSpPr/>
            <p:nvPr/>
          </p:nvSpPr>
          <p:spPr>
            <a:xfrm>
              <a:off x="2904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7" name="角丸四角形 206"/>
            <p:cNvSpPr/>
            <p:nvPr/>
          </p:nvSpPr>
          <p:spPr>
            <a:xfrm>
              <a:off x="2705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8" name="テキスト ボックス 207"/>
            <p:cNvSpPr txBox="1"/>
            <p:nvPr/>
          </p:nvSpPr>
          <p:spPr>
            <a:xfrm>
              <a:off x="3280503" y="1476040"/>
              <a:ext cx="166048" cy="14759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209" name="グループ化 208"/>
            <p:cNvGrpSpPr/>
            <p:nvPr/>
          </p:nvGrpSpPr>
          <p:grpSpPr>
            <a:xfrm>
              <a:off x="2944123" y="425482"/>
              <a:ext cx="349417" cy="455556"/>
              <a:chOff x="3513561" y="3985260"/>
              <a:chExt cx="266023" cy="411480"/>
            </a:xfrm>
          </p:grpSpPr>
          <p:sp>
            <p:nvSpPr>
              <p:cNvPr id="214" name="円/楕円 213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0" name="円/楕円 43"/>
            <p:cNvSpPr/>
            <p:nvPr/>
          </p:nvSpPr>
          <p:spPr>
            <a:xfrm>
              <a:off x="2822220" y="909474"/>
              <a:ext cx="1062924" cy="476349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1" name="グループ化 210"/>
            <p:cNvGrpSpPr/>
            <p:nvPr/>
          </p:nvGrpSpPr>
          <p:grpSpPr>
            <a:xfrm>
              <a:off x="3425640" y="425482"/>
              <a:ext cx="349417" cy="455556"/>
              <a:chOff x="3513561" y="3985260"/>
              <a:chExt cx="266023" cy="411480"/>
            </a:xfrm>
          </p:grpSpPr>
          <p:sp>
            <p:nvSpPr>
              <p:cNvPr id="212" name="円/楕円 211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円/楕円 212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6" name="グループ化 215"/>
          <p:cNvGrpSpPr/>
          <p:nvPr/>
        </p:nvGrpSpPr>
        <p:grpSpPr>
          <a:xfrm>
            <a:off x="4386336" y="4738202"/>
            <a:ext cx="1169856" cy="1575176"/>
            <a:chOff x="4217640" y="370840"/>
            <a:chExt cx="1315774" cy="1771650"/>
          </a:xfrm>
        </p:grpSpPr>
        <p:sp>
          <p:nvSpPr>
            <p:cNvPr id="217" name="フローチャート : 記憶データ 216"/>
            <p:cNvSpPr/>
            <p:nvPr/>
          </p:nvSpPr>
          <p:spPr>
            <a:xfrm>
              <a:off x="4705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角丸四角形 217"/>
            <p:cNvSpPr/>
            <p:nvPr/>
          </p:nvSpPr>
          <p:spPr>
            <a:xfrm>
              <a:off x="4416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角丸四角形 218"/>
            <p:cNvSpPr/>
            <p:nvPr/>
          </p:nvSpPr>
          <p:spPr>
            <a:xfrm>
              <a:off x="4217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4741414" y="1338849"/>
              <a:ext cx="268226" cy="23842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21" name="円/楕円 43"/>
            <p:cNvSpPr/>
            <p:nvPr/>
          </p:nvSpPr>
          <p:spPr>
            <a:xfrm>
              <a:off x="4433724" y="921112"/>
              <a:ext cx="863916" cy="324504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40817 h 265607"/>
                <a:gd name="connsiteX1" fmla="*/ 535272 w 1062924"/>
                <a:gd name="connsiteY1" fmla="*/ 15671 h 265607"/>
                <a:gd name="connsiteX2" fmla="*/ 1062924 w 1062924"/>
                <a:gd name="connsiteY2" fmla="*/ 40817 h 265607"/>
                <a:gd name="connsiteX3" fmla="*/ 539082 w 1062924"/>
                <a:gd name="connsiteY3" fmla="*/ 265607 h 265607"/>
                <a:gd name="connsiteX4" fmla="*/ 0 w 1062924"/>
                <a:gd name="connsiteY4" fmla="*/ 40817 h 265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5607">
                  <a:moveTo>
                    <a:pt x="0" y="40817"/>
                  </a:moveTo>
                  <a:cubicBezTo>
                    <a:pt x="0" y="-32830"/>
                    <a:pt x="241754" y="15671"/>
                    <a:pt x="535272" y="15671"/>
                  </a:cubicBezTo>
                  <a:cubicBezTo>
                    <a:pt x="828790" y="15671"/>
                    <a:pt x="1062924" y="-32830"/>
                    <a:pt x="1062924" y="40817"/>
                  </a:cubicBezTo>
                  <a:cubicBezTo>
                    <a:pt x="1062924" y="114464"/>
                    <a:pt x="832600" y="265607"/>
                    <a:pt x="539082" y="265607"/>
                  </a:cubicBezTo>
                  <a:cubicBezTo>
                    <a:pt x="245564" y="265607"/>
                    <a:pt x="0" y="114464"/>
                    <a:pt x="0" y="40817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2" name="グループ化 221"/>
            <p:cNvGrpSpPr/>
            <p:nvPr/>
          </p:nvGrpSpPr>
          <p:grpSpPr>
            <a:xfrm>
              <a:off x="4433640" y="572084"/>
              <a:ext cx="888000" cy="384000"/>
              <a:chOff x="4737000" y="3115080"/>
              <a:chExt cx="888000" cy="384000"/>
            </a:xfrm>
          </p:grpSpPr>
          <p:sp>
            <p:nvSpPr>
              <p:cNvPr id="223" name="アーチ 222"/>
              <p:cNvSpPr/>
              <p:nvPr/>
            </p:nvSpPr>
            <p:spPr>
              <a:xfrm>
                <a:off x="4737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アーチ 223"/>
              <p:cNvSpPr/>
              <p:nvPr/>
            </p:nvSpPr>
            <p:spPr>
              <a:xfrm>
                <a:off x="5241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5" name="グループ化 224"/>
          <p:cNvGrpSpPr/>
          <p:nvPr/>
        </p:nvGrpSpPr>
        <p:grpSpPr>
          <a:xfrm>
            <a:off x="6261047" y="4738202"/>
            <a:ext cx="1169856" cy="1575176"/>
            <a:chOff x="5729640" y="370840"/>
            <a:chExt cx="1315774" cy="1771650"/>
          </a:xfrm>
        </p:grpSpPr>
        <p:sp>
          <p:nvSpPr>
            <p:cNvPr id="226" name="正方形/長方形 225"/>
            <p:cNvSpPr/>
            <p:nvPr/>
          </p:nvSpPr>
          <p:spPr>
            <a:xfrm>
              <a:off x="6212516" y="1607385"/>
              <a:ext cx="309124" cy="42114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角丸四角形 226"/>
            <p:cNvSpPr/>
            <p:nvPr/>
          </p:nvSpPr>
          <p:spPr>
            <a:xfrm>
              <a:off x="5928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角丸四角形 227"/>
            <p:cNvSpPr/>
            <p:nvPr/>
          </p:nvSpPr>
          <p:spPr>
            <a:xfrm>
              <a:off x="5729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テキスト ボックス 228"/>
            <p:cNvSpPr txBox="1"/>
            <p:nvPr/>
          </p:nvSpPr>
          <p:spPr>
            <a:xfrm>
              <a:off x="6234154" y="1304609"/>
              <a:ext cx="306746" cy="27266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30" name="角丸四角形 229"/>
            <p:cNvSpPr/>
            <p:nvPr/>
          </p:nvSpPr>
          <p:spPr>
            <a:xfrm>
              <a:off x="5924516" y="969698"/>
              <a:ext cx="885124" cy="203408"/>
            </a:xfrm>
            <a:prstGeom prst="roundRect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角丸四角形 230"/>
            <p:cNvSpPr/>
            <p:nvPr/>
          </p:nvSpPr>
          <p:spPr>
            <a:xfrm>
              <a:off x="6046552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角丸四角形 231"/>
            <p:cNvSpPr/>
            <p:nvPr/>
          </p:nvSpPr>
          <p:spPr>
            <a:xfrm>
              <a:off x="6665640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3" name="グループ化 232"/>
          <p:cNvGrpSpPr/>
          <p:nvPr/>
        </p:nvGrpSpPr>
        <p:grpSpPr>
          <a:xfrm>
            <a:off x="8026725" y="4541728"/>
            <a:ext cx="1381770" cy="1771650"/>
            <a:chOff x="7217940" y="149860"/>
            <a:chExt cx="1554120" cy="1992630"/>
          </a:xfrm>
        </p:grpSpPr>
        <p:sp>
          <p:nvSpPr>
            <p:cNvPr id="234" name="フローチャート : 記憶データ 233"/>
            <p:cNvSpPr/>
            <p:nvPr/>
          </p:nvSpPr>
          <p:spPr>
            <a:xfrm>
              <a:off x="7801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角丸四角形 234"/>
            <p:cNvSpPr/>
            <p:nvPr/>
          </p:nvSpPr>
          <p:spPr>
            <a:xfrm>
              <a:off x="7512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角丸四角形 235"/>
            <p:cNvSpPr/>
            <p:nvPr/>
          </p:nvSpPr>
          <p:spPr>
            <a:xfrm>
              <a:off x="7313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>
              <a:off x="7779403" y="1265835"/>
              <a:ext cx="384248" cy="34155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38" name="円/楕円 43"/>
            <p:cNvSpPr/>
            <p:nvPr/>
          </p:nvSpPr>
          <p:spPr>
            <a:xfrm>
              <a:off x="7217940" y="848566"/>
              <a:ext cx="1554120" cy="395135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7345359" y="764084"/>
              <a:ext cx="1252336" cy="51385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43"/>
            <p:cNvSpPr/>
            <p:nvPr/>
          </p:nvSpPr>
          <p:spPr>
            <a:xfrm>
              <a:off x="7313640" y="905647"/>
              <a:ext cx="1401720" cy="197567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>
              <a:off x="7423343" y="149860"/>
              <a:ext cx="1096369" cy="307112"/>
              <a:chOff x="7716079" y="2750820"/>
              <a:chExt cx="1096369" cy="307112"/>
            </a:xfrm>
          </p:grpSpPr>
          <p:sp>
            <p:nvSpPr>
              <p:cNvPr id="248" name="円/楕円 57"/>
              <p:cNvSpPr/>
              <p:nvPr/>
            </p:nvSpPr>
            <p:spPr>
              <a:xfrm>
                <a:off x="7716079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円/楕円 57"/>
              <p:cNvSpPr/>
              <p:nvPr/>
            </p:nvSpPr>
            <p:spPr>
              <a:xfrm>
                <a:off x="8265000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円/楕円 241"/>
            <p:cNvSpPr/>
            <p:nvPr/>
          </p:nvSpPr>
          <p:spPr>
            <a:xfrm>
              <a:off x="747666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803364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8136450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5" name="円/楕円 244"/>
            <p:cNvSpPr/>
            <p:nvPr/>
          </p:nvSpPr>
          <p:spPr>
            <a:xfrm>
              <a:off x="7587529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6" name="円/楕円 245"/>
            <p:cNvSpPr/>
            <p:nvPr/>
          </p:nvSpPr>
          <p:spPr>
            <a:xfrm>
              <a:off x="7829781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8014500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8287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684309" y="818709"/>
            <a:ext cx="1169856" cy="1575176"/>
            <a:chOff x="1225674" y="370840"/>
            <a:chExt cx="1315774" cy="1771650"/>
          </a:xfrm>
        </p:grpSpPr>
        <p:sp>
          <p:nvSpPr>
            <p:cNvPr id="47" name="フローチャート : 記憶データ 46"/>
            <p:cNvSpPr/>
            <p:nvPr/>
          </p:nvSpPr>
          <p:spPr>
            <a:xfrm>
              <a:off x="1713488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1424248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" name="角丸四角形 38"/>
            <p:cNvSpPr/>
            <p:nvPr/>
          </p:nvSpPr>
          <p:spPr>
            <a:xfrm>
              <a:off x="1225674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6" name="テキスト ボックス 625"/>
            <p:cNvSpPr txBox="1"/>
            <p:nvPr/>
          </p:nvSpPr>
          <p:spPr>
            <a:xfrm>
              <a:off x="1730188" y="1304609"/>
              <a:ext cx="306746" cy="27266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1555544" y="473710"/>
              <a:ext cx="656035" cy="438150"/>
              <a:chOff x="3513561" y="3958590"/>
              <a:chExt cx="656035" cy="438150"/>
            </a:xfrm>
          </p:grpSpPr>
          <p:sp>
            <p:nvSpPr>
              <p:cNvPr id="40" name="円/楕円 39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円/楕円 42"/>
              <p:cNvSpPr/>
              <p:nvPr/>
            </p:nvSpPr>
            <p:spPr>
              <a:xfrm>
                <a:off x="360514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円/楕円 627"/>
              <p:cNvSpPr/>
              <p:nvPr/>
            </p:nvSpPr>
            <p:spPr>
              <a:xfrm>
                <a:off x="351356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1" name="円/楕円 630"/>
              <p:cNvSpPr/>
              <p:nvPr/>
            </p:nvSpPr>
            <p:spPr>
              <a:xfrm>
                <a:off x="390357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2" name="円/楕円 631"/>
              <p:cNvSpPr/>
              <p:nvPr/>
            </p:nvSpPr>
            <p:spPr>
              <a:xfrm>
                <a:off x="399515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3" name="円/楕円 627"/>
              <p:cNvSpPr/>
              <p:nvPr/>
            </p:nvSpPr>
            <p:spPr>
              <a:xfrm>
                <a:off x="390357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円/楕円 43"/>
            <p:cNvSpPr/>
            <p:nvPr/>
          </p:nvSpPr>
          <p:spPr>
            <a:xfrm>
              <a:off x="1342254" y="943958"/>
              <a:ext cx="1062924" cy="242761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42761">
                  <a:moveTo>
                    <a:pt x="0" y="17971"/>
                  </a:moveTo>
                  <a:cubicBezTo>
                    <a:pt x="0" y="-55676"/>
                    <a:pt x="241754" y="120841"/>
                    <a:pt x="535272" y="120841"/>
                  </a:cubicBezTo>
                  <a:cubicBezTo>
                    <a:pt x="828790" y="120841"/>
                    <a:pt x="1062924" y="-55676"/>
                    <a:pt x="1062924" y="17971"/>
                  </a:cubicBezTo>
                  <a:cubicBezTo>
                    <a:pt x="1062924" y="91618"/>
                    <a:pt x="832600" y="242761"/>
                    <a:pt x="539082" y="242761"/>
                  </a:cubicBezTo>
                  <a:cubicBezTo>
                    <a:pt x="245564" y="242761"/>
                    <a:pt x="0" y="91618"/>
                    <a:pt x="0" y="1797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2519259" y="818709"/>
            <a:ext cx="1169856" cy="1575176"/>
            <a:chOff x="2705640" y="370840"/>
            <a:chExt cx="1315774" cy="1771650"/>
          </a:xfrm>
        </p:grpSpPr>
        <p:sp>
          <p:nvSpPr>
            <p:cNvPr id="634" name="フローチャート : 記憶データ 633"/>
            <p:cNvSpPr/>
            <p:nvPr/>
          </p:nvSpPr>
          <p:spPr>
            <a:xfrm>
              <a:off x="3193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5" name="角丸四角形 634"/>
            <p:cNvSpPr/>
            <p:nvPr/>
          </p:nvSpPr>
          <p:spPr>
            <a:xfrm>
              <a:off x="2904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6" name="角丸四角形 635"/>
            <p:cNvSpPr/>
            <p:nvPr/>
          </p:nvSpPr>
          <p:spPr>
            <a:xfrm>
              <a:off x="2705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7" name="テキスト ボックス 636"/>
            <p:cNvSpPr txBox="1"/>
            <p:nvPr/>
          </p:nvSpPr>
          <p:spPr>
            <a:xfrm>
              <a:off x="3280503" y="1476040"/>
              <a:ext cx="166048" cy="1475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638" name="グループ化 637"/>
            <p:cNvGrpSpPr/>
            <p:nvPr/>
          </p:nvGrpSpPr>
          <p:grpSpPr>
            <a:xfrm>
              <a:off x="2944123" y="425482"/>
              <a:ext cx="349417" cy="455556"/>
              <a:chOff x="3513561" y="3985260"/>
              <a:chExt cx="266023" cy="411480"/>
            </a:xfrm>
          </p:grpSpPr>
          <p:sp>
            <p:nvSpPr>
              <p:cNvPr id="639" name="円/楕円 638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0" name="円/楕円 639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5" name="円/楕円 43"/>
            <p:cNvSpPr/>
            <p:nvPr/>
          </p:nvSpPr>
          <p:spPr>
            <a:xfrm>
              <a:off x="2822220" y="909474"/>
              <a:ext cx="1062924" cy="476349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46" name="グループ化 645"/>
            <p:cNvGrpSpPr/>
            <p:nvPr/>
          </p:nvGrpSpPr>
          <p:grpSpPr>
            <a:xfrm>
              <a:off x="3425640" y="425482"/>
              <a:ext cx="349417" cy="455556"/>
              <a:chOff x="3513561" y="3985260"/>
              <a:chExt cx="266023" cy="411480"/>
            </a:xfrm>
          </p:grpSpPr>
          <p:sp>
            <p:nvSpPr>
              <p:cNvPr id="647" name="円/楕円 646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8" name="円/楕円 647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4386336" y="818709"/>
            <a:ext cx="1169856" cy="1575176"/>
            <a:chOff x="4217640" y="370840"/>
            <a:chExt cx="1315774" cy="1771650"/>
          </a:xfrm>
        </p:grpSpPr>
        <p:sp>
          <p:nvSpPr>
            <p:cNvPr id="649" name="フローチャート : 記憶データ 648"/>
            <p:cNvSpPr/>
            <p:nvPr/>
          </p:nvSpPr>
          <p:spPr>
            <a:xfrm>
              <a:off x="4705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0" name="角丸四角形 649"/>
            <p:cNvSpPr/>
            <p:nvPr/>
          </p:nvSpPr>
          <p:spPr>
            <a:xfrm>
              <a:off x="4416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1" name="角丸四角形 650"/>
            <p:cNvSpPr/>
            <p:nvPr/>
          </p:nvSpPr>
          <p:spPr>
            <a:xfrm>
              <a:off x="4217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2" name="テキスト ボックス 651"/>
            <p:cNvSpPr txBox="1"/>
            <p:nvPr/>
          </p:nvSpPr>
          <p:spPr>
            <a:xfrm>
              <a:off x="4741414" y="1338849"/>
              <a:ext cx="268226" cy="2384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60" name="円/楕円 43"/>
            <p:cNvSpPr/>
            <p:nvPr/>
          </p:nvSpPr>
          <p:spPr>
            <a:xfrm>
              <a:off x="4433724" y="921112"/>
              <a:ext cx="863916" cy="324504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40817 h 265607"/>
                <a:gd name="connsiteX1" fmla="*/ 535272 w 1062924"/>
                <a:gd name="connsiteY1" fmla="*/ 15671 h 265607"/>
                <a:gd name="connsiteX2" fmla="*/ 1062924 w 1062924"/>
                <a:gd name="connsiteY2" fmla="*/ 40817 h 265607"/>
                <a:gd name="connsiteX3" fmla="*/ 539082 w 1062924"/>
                <a:gd name="connsiteY3" fmla="*/ 265607 h 265607"/>
                <a:gd name="connsiteX4" fmla="*/ 0 w 1062924"/>
                <a:gd name="connsiteY4" fmla="*/ 40817 h 265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5607">
                  <a:moveTo>
                    <a:pt x="0" y="40817"/>
                  </a:moveTo>
                  <a:cubicBezTo>
                    <a:pt x="0" y="-32830"/>
                    <a:pt x="241754" y="15671"/>
                    <a:pt x="535272" y="15671"/>
                  </a:cubicBezTo>
                  <a:cubicBezTo>
                    <a:pt x="828790" y="15671"/>
                    <a:pt x="1062924" y="-32830"/>
                    <a:pt x="1062924" y="40817"/>
                  </a:cubicBezTo>
                  <a:cubicBezTo>
                    <a:pt x="1062924" y="114464"/>
                    <a:pt x="832600" y="265607"/>
                    <a:pt x="539082" y="265607"/>
                  </a:cubicBezTo>
                  <a:cubicBezTo>
                    <a:pt x="245564" y="265607"/>
                    <a:pt x="0" y="114464"/>
                    <a:pt x="0" y="4081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4" name="グループ化 53"/>
            <p:cNvGrpSpPr/>
            <p:nvPr/>
          </p:nvGrpSpPr>
          <p:grpSpPr>
            <a:xfrm>
              <a:off x="4433640" y="572084"/>
              <a:ext cx="888000" cy="384000"/>
              <a:chOff x="4737000" y="3115080"/>
              <a:chExt cx="888000" cy="384000"/>
            </a:xfrm>
          </p:grpSpPr>
          <p:sp>
            <p:nvSpPr>
              <p:cNvPr id="53" name="アーチ 52"/>
              <p:cNvSpPr/>
              <p:nvPr/>
            </p:nvSpPr>
            <p:spPr>
              <a:xfrm>
                <a:off x="4737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1" name="アーチ 660"/>
              <p:cNvSpPr/>
              <p:nvPr/>
            </p:nvSpPr>
            <p:spPr>
              <a:xfrm>
                <a:off x="5241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6261047" y="818709"/>
            <a:ext cx="1169856" cy="1575176"/>
            <a:chOff x="5729640" y="370840"/>
            <a:chExt cx="1315774" cy="1771650"/>
          </a:xfrm>
        </p:grpSpPr>
        <p:sp>
          <p:nvSpPr>
            <p:cNvPr id="687" name="正方形/長方形 686"/>
            <p:cNvSpPr/>
            <p:nvPr/>
          </p:nvSpPr>
          <p:spPr>
            <a:xfrm>
              <a:off x="6212516" y="1607385"/>
              <a:ext cx="309124" cy="421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角丸四角形 662"/>
            <p:cNvSpPr/>
            <p:nvPr/>
          </p:nvSpPr>
          <p:spPr>
            <a:xfrm>
              <a:off x="5928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4" name="角丸四角形 663"/>
            <p:cNvSpPr/>
            <p:nvPr/>
          </p:nvSpPr>
          <p:spPr>
            <a:xfrm>
              <a:off x="5729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5" name="テキスト ボックス 664"/>
            <p:cNvSpPr txBox="1"/>
            <p:nvPr/>
          </p:nvSpPr>
          <p:spPr>
            <a:xfrm>
              <a:off x="6234154" y="1304609"/>
              <a:ext cx="306746" cy="27266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5" name="角丸四角形 54"/>
            <p:cNvSpPr/>
            <p:nvPr/>
          </p:nvSpPr>
          <p:spPr>
            <a:xfrm>
              <a:off x="5924516" y="969698"/>
              <a:ext cx="885124" cy="20340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6" name="角丸四角形 55"/>
            <p:cNvSpPr/>
            <p:nvPr/>
          </p:nvSpPr>
          <p:spPr>
            <a:xfrm>
              <a:off x="6046552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8" name="角丸四角形 687"/>
            <p:cNvSpPr/>
            <p:nvPr/>
          </p:nvSpPr>
          <p:spPr>
            <a:xfrm>
              <a:off x="6665640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8026725" y="622235"/>
            <a:ext cx="1381770" cy="1771650"/>
            <a:chOff x="7217940" y="149860"/>
            <a:chExt cx="1554120" cy="1992630"/>
          </a:xfrm>
        </p:grpSpPr>
        <p:sp>
          <p:nvSpPr>
            <p:cNvPr id="674" name="フローチャート : 記憶データ 673"/>
            <p:cNvSpPr/>
            <p:nvPr/>
          </p:nvSpPr>
          <p:spPr>
            <a:xfrm>
              <a:off x="7801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5" name="角丸四角形 674"/>
            <p:cNvSpPr/>
            <p:nvPr/>
          </p:nvSpPr>
          <p:spPr>
            <a:xfrm>
              <a:off x="7512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6" name="角丸四角形 675"/>
            <p:cNvSpPr/>
            <p:nvPr/>
          </p:nvSpPr>
          <p:spPr>
            <a:xfrm>
              <a:off x="7313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7" name="テキスト ボックス 676"/>
            <p:cNvSpPr txBox="1"/>
            <p:nvPr/>
          </p:nvSpPr>
          <p:spPr>
            <a:xfrm>
              <a:off x="7779403" y="1265835"/>
              <a:ext cx="384248" cy="3415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90" name="円/楕円 43"/>
            <p:cNvSpPr/>
            <p:nvPr/>
          </p:nvSpPr>
          <p:spPr>
            <a:xfrm>
              <a:off x="7217940" y="848566"/>
              <a:ext cx="1554120" cy="395135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7345359" y="764084"/>
              <a:ext cx="1252336" cy="513857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円/楕円 43"/>
            <p:cNvSpPr/>
            <p:nvPr/>
          </p:nvSpPr>
          <p:spPr>
            <a:xfrm>
              <a:off x="7313640" y="905647"/>
              <a:ext cx="1401720" cy="197567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9" name="グループ化 58"/>
            <p:cNvGrpSpPr/>
            <p:nvPr/>
          </p:nvGrpSpPr>
          <p:grpSpPr>
            <a:xfrm>
              <a:off x="7423343" y="149860"/>
              <a:ext cx="1096369" cy="307112"/>
              <a:chOff x="7716079" y="2750820"/>
              <a:chExt cx="1096369" cy="307112"/>
            </a:xfrm>
          </p:grpSpPr>
          <p:sp>
            <p:nvSpPr>
              <p:cNvPr id="58" name="円/楕円 57"/>
              <p:cNvSpPr/>
              <p:nvPr/>
            </p:nvSpPr>
            <p:spPr>
              <a:xfrm>
                <a:off x="7716079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円/楕円 57"/>
              <p:cNvSpPr/>
              <p:nvPr/>
            </p:nvSpPr>
            <p:spPr>
              <a:xfrm>
                <a:off x="8265000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" name="円/楕円 64"/>
            <p:cNvSpPr/>
            <p:nvPr/>
          </p:nvSpPr>
          <p:spPr>
            <a:xfrm>
              <a:off x="747666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3" name="円/楕円 692"/>
            <p:cNvSpPr/>
            <p:nvPr/>
          </p:nvSpPr>
          <p:spPr>
            <a:xfrm>
              <a:off x="803364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4" name="円/楕円 693"/>
            <p:cNvSpPr/>
            <p:nvPr/>
          </p:nvSpPr>
          <p:spPr>
            <a:xfrm>
              <a:off x="8136450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5" name="円/楕円 694"/>
            <p:cNvSpPr/>
            <p:nvPr/>
          </p:nvSpPr>
          <p:spPr>
            <a:xfrm>
              <a:off x="7587529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6" name="円/楕円 695"/>
            <p:cNvSpPr/>
            <p:nvPr/>
          </p:nvSpPr>
          <p:spPr>
            <a:xfrm>
              <a:off x="7829781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7" name="円/楕円 696"/>
            <p:cNvSpPr/>
            <p:nvPr/>
          </p:nvSpPr>
          <p:spPr>
            <a:xfrm>
              <a:off x="8014500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2" name="グループ化 131"/>
          <p:cNvGrpSpPr/>
          <p:nvPr/>
        </p:nvGrpSpPr>
        <p:grpSpPr>
          <a:xfrm>
            <a:off x="684309" y="2804543"/>
            <a:ext cx="1169856" cy="1575176"/>
            <a:chOff x="1225674" y="370840"/>
            <a:chExt cx="1315774" cy="1771650"/>
          </a:xfrm>
        </p:grpSpPr>
        <p:sp>
          <p:nvSpPr>
            <p:cNvPr id="133" name="フローチャート : 記憶データ 132"/>
            <p:cNvSpPr/>
            <p:nvPr/>
          </p:nvSpPr>
          <p:spPr>
            <a:xfrm>
              <a:off x="1713488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4" name="角丸四角形 133"/>
            <p:cNvSpPr/>
            <p:nvPr/>
          </p:nvSpPr>
          <p:spPr>
            <a:xfrm>
              <a:off x="1424248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角丸四角形 134"/>
            <p:cNvSpPr/>
            <p:nvPr/>
          </p:nvSpPr>
          <p:spPr>
            <a:xfrm>
              <a:off x="1225674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" name="テキスト ボックス 135"/>
            <p:cNvSpPr txBox="1"/>
            <p:nvPr/>
          </p:nvSpPr>
          <p:spPr>
            <a:xfrm>
              <a:off x="1730188" y="1304609"/>
              <a:ext cx="306746" cy="27266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37" name="グループ化 136"/>
            <p:cNvGrpSpPr/>
            <p:nvPr/>
          </p:nvGrpSpPr>
          <p:grpSpPr>
            <a:xfrm>
              <a:off x="1555544" y="473710"/>
              <a:ext cx="656035" cy="438150"/>
              <a:chOff x="3513561" y="3958590"/>
              <a:chExt cx="656035" cy="438150"/>
            </a:xfrm>
          </p:grpSpPr>
          <p:sp>
            <p:nvSpPr>
              <p:cNvPr id="139" name="円/楕円 138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0" name="円/楕円 139"/>
              <p:cNvSpPr/>
              <p:nvPr/>
            </p:nvSpPr>
            <p:spPr>
              <a:xfrm>
                <a:off x="360514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円/楕円 627"/>
              <p:cNvSpPr/>
              <p:nvPr/>
            </p:nvSpPr>
            <p:spPr>
              <a:xfrm>
                <a:off x="351356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円/楕円 141"/>
              <p:cNvSpPr/>
              <p:nvPr/>
            </p:nvSpPr>
            <p:spPr>
              <a:xfrm>
                <a:off x="390357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円/楕円 142"/>
              <p:cNvSpPr/>
              <p:nvPr/>
            </p:nvSpPr>
            <p:spPr>
              <a:xfrm>
                <a:off x="399515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円/楕円 627"/>
              <p:cNvSpPr/>
              <p:nvPr/>
            </p:nvSpPr>
            <p:spPr>
              <a:xfrm>
                <a:off x="390357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8" name="円/楕円 43"/>
            <p:cNvSpPr/>
            <p:nvPr/>
          </p:nvSpPr>
          <p:spPr>
            <a:xfrm>
              <a:off x="1342254" y="943958"/>
              <a:ext cx="1062924" cy="242761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42761">
                  <a:moveTo>
                    <a:pt x="0" y="17971"/>
                  </a:moveTo>
                  <a:cubicBezTo>
                    <a:pt x="0" y="-55676"/>
                    <a:pt x="241754" y="120841"/>
                    <a:pt x="535272" y="120841"/>
                  </a:cubicBezTo>
                  <a:cubicBezTo>
                    <a:pt x="828790" y="120841"/>
                    <a:pt x="1062924" y="-55676"/>
                    <a:pt x="1062924" y="17971"/>
                  </a:cubicBezTo>
                  <a:cubicBezTo>
                    <a:pt x="1062924" y="91618"/>
                    <a:pt x="832600" y="242761"/>
                    <a:pt x="539082" y="242761"/>
                  </a:cubicBezTo>
                  <a:cubicBezTo>
                    <a:pt x="245564" y="242761"/>
                    <a:pt x="0" y="91618"/>
                    <a:pt x="0" y="1797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5" name="グループ化 144"/>
          <p:cNvGrpSpPr/>
          <p:nvPr/>
        </p:nvGrpSpPr>
        <p:grpSpPr>
          <a:xfrm>
            <a:off x="2519259" y="2804543"/>
            <a:ext cx="1169856" cy="1575176"/>
            <a:chOff x="2705640" y="370840"/>
            <a:chExt cx="1315774" cy="1771650"/>
          </a:xfrm>
        </p:grpSpPr>
        <p:sp>
          <p:nvSpPr>
            <p:cNvPr id="146" name="フローチャート : 記憶データ 145"/>
            <p:cNvSpPr/>
            <p:nvPr/>
          </p:nvSpPr>
          <p:spPr>
            <a:xfrm>
              <a:off x="3193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7" name="角丸四角形 146"/>
            <p:cNvSpPr/>
            <p:nvPr/>
          </p:nvSpPr>
          <p:spPr>
            <a:xfrm>
              <a:off x="2904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8" name="角丸四角形 147"/>
            <p:cNvSpPr/>
            <p:nvPr/>
          </p:nvSpPr>
          <p:spPr>
            <a:xfrm>
              <a:off x="2705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9" name="テキスト ボックス 148"/>
            <p:cNvSpPr txBox="1"/>
            <p:nvPr/>
          </p:nvSpPr>
          <p:spPr>
            <a:xfrm>
              <a:off x="3280503" y="1476040"/>
              <a:ext cx="166048" cy="1475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50" name="グループ化 149"/>
            <p:cNvGrpSpPr/>
            <p:nvPr/>
          </p:nvGrpSpPr>
          <p:grpSpPr>
            <a:xfrm>
              <a:off x="2944123" y="425482"/>
              <a:ext cx="349417" cy="455556"/>
              <a:chOff x="3513561" y="3985260"/>
              <a:chExt cx="266023" cy="411480"/>
            </a:xfrm>
          </p:grpSpPr>
          <p:sp>
            <p:nvSpPr>
              <p:cNvPr id="155" name="円/楕円 154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円/楕円 155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1" name="円/楕円 43"/>
            <p:cNvSpPr/>
            <p:nvPr/>
          </p:nvSpPr>
          <p:spPr>
            <a:xfrm>
              <a:off x="2822220" y="909474"/>
              <a:ext cx="1062924" cy="476349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2" name="グループ化 151"/>
            <p:cNvGrpSpPr/>
            <p:nvPr/>
          </p:nvGrpSpPr>
          <p:grpSpPr>
            <a:xfrm>
              <a:off x="3425640" y="425482"/>
              <a:ext cx="349417" cy="455556"/>
              <a:chOff x="3513561" y="3985260"/>
              <a:chExt cx="266023" cy="411480"/>
            </a:xfrm>
          </p:grpSpPr>
          <p:sp>
            <p:nvSpPr>
              <p:cNvPr id="153" name="円/楕円 152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円/楕円 153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7" name="グループ化 156"/>
          <p:cNvGrpSpPr/>
          <p:nvPr/>
        </p:nvGrpSpPr>
        <p:grpSpPr>
          <a:xfrm>
            <a:off x="4386336" y="2804543"/>
            <a:ext cx="1169856" cy="1575176"/>
            <a:chOff x="4217640" y="370840"/>
            <a:chExt cx="1315774" cy="1771650"/>
          </a:xfrm>
        </p:grpSpPr>
        <p:sp>
          <p:nvSpPr>
            <p:cNvPr id="158" name="フローチャート : 記憶データ 157"/>
            <p:cNvSpPr/>
            <p:nvPr/>
          </p:nvSpPr>
          <p:spPr>
            <a:xfrm>
              <a:off x="4705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" name="角丸四角形 158"/>
            <p:cNvSpPr/>
            <p:nvPr/>
          </p:nvSpPr>
          <p:spPr>
            <a:xfrm>
              <a:off x="4416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0" name="角丸四角形 159"/>
            <p:cNvSpPr/>
            <p:nvPr/>
          </p:nvSpPr>
          <p:spPr>
            <a:xfrm>
              <a:off x="4217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1" name="テキスト ボックス 160"/>
            <p:cNvSpPr txBox="1"/>
            <p:nvPr/>
          </p:nvSpPr>
          <p:spPr>
            <a:xfrm>
              <a:off x="4741414" y="1338849"/>
              <a:ext cx="268226" cy="2384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62" name="円/楕円 43"/>
            <p:cNvSpPr/>
            <p:nvPr/>
          </p:nvSpPr>
          <p:spPr>
            <a:xfrm>
              <a:off x="4433724" y="921112"/>
              <a:ext cx="863916" cy="324504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40817 h 265607"/>
                <a:gd name="connsiteX1" fmla="*/ 535272 w 1062924"/>
                <a:gd name="connsiteY1" fmla="*/ 15671 h 265607"/>
                <a:gd name="connsiteX2" fmla="*/ 1062924 w 1062924"/>
                <a:gd name="connsiteY2" fmla="*/ 40817 h 265607"/>
                <a:gd name="connsiteX3" fmla="*/ 539082 w 1062924"/>
                <a:gd name="connsiteY3" fmla="*/ 265607 h 265607"/>
                <a:gd name="connsiteX4" fmla="*/ 0 w 1062924"/>
                <a:gd name="connsiteY4" fmla="*/ 40817 h 265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5607">
                  <a:moveTo>
                    <a:pt x="0" y="40817"/>
                  </a:moveTo>
                  <a:cubicBezTo>
                    <a:pt x="0" y="-32830"/>
                    <a:pt x="241754" y="15671"/>
                    <a:pt x="535272" y="15671"/>
                  </a:cubicBezTo>
                  <a:cubicBezTo>
                    <a:pt x="828790" y="15671"/>
                    <a:pt x="1062924" y="-32830"/>
                    <a:pt x="1062924" y="40817"/>
                  </a:cubicBezTo>
                  <a:cubicBezTo>
                    <a:pt x="1062924" y="114464"/>
                    <a:pt x="832600" y="265607"/>
                    <a:pt x="539082" y="265607"/>
                  </a:cubicBezTo>
                  <a:cubicBezTo>
                    <a:pt x="245564" y="265607"/>
                    <a:pt x="0" y="114464"/>
                    <a:pt x="0" y="4081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3" name="グループ化 162"/>
            <p:cNvGrpSpPr/>
            <p:nvPr/>
          </p:nvGrpSpPr>
          <p:grpSpPr>
            <a:xfrm>
              <a:off x="4433640" y="572084"/>
              <a:ext cx="888000" cy="384000"/>
              <a:chOff x="4737000" y="3115080"/>
              <a:chExt cx="888000" cy="384000"/>
            </a:xfrm>
          </p:grpSpPr>
          <p:sp>
            <p:nvSpPr>
              <p:cNvPr id="164" name="アーチ 163"/>
              <p:cNvSpPr/>
              <p:nvPr/>
            </p:nvSpPr>
            <p:spPr>
              <a:xfrm>
                <a:off x="4737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アーチ 164"/>
              <p:cNvSpPr/>
              <p:nvPr/>
            </p:nvSpPr>
            <p:spPr>
              <a:xfrm>
                <a:off x="5241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6" name="グループ化 165"/>
          <p:cNvGrpSpPr/>
          <p:nvPr/>
        </p:nvGrpSpPr>
        <p:grpSpPr>
          <a:xfrm>
            <a:off x="6261047" y="2804543"/>
            <a:ext cx="1169856" cy="1575176"/>
            <a:chOff x="5729640" y="370840"/>
            <a:chExt cx="1315774" cy="1771650"/>
          </a:xfrm>
        </p:grpSpPr>
        <p:sp>
          <p:nvSpPr>
            <p:cNvPr id="167" name="正方形/長方形 166"/>
            <p:cNvSpPr/>
            <p:nvPr/>
          </p:nvSpPr>
          <p:spPr>
            <a:xfrm>
              <a:off x="6212516" y="1607385"/>
              <a:ext cx="309124" cy="421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角丸四角形 167"/>
            <p:cNvSpPr/>
            <p:nvPr/>
          </p:nvSpPr>
          <p:spPr>
            <a:xfrm>
              <a:off x="5928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9" name="角丸四角形 168"/>
            <p:cNvSpPr/>
            <p:nvPr/>
          </p:nvSpPr>
          <p:spPr>
            <a:xfrm>
              <a:off x="5729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0" name="テキスト ボックス 169"/>
            <p:cNvSpPr txBox="1"/>
            <p:nvPr/>
          </p:nvSpPr>
          <p:spPr>
            <a:xfrm>
              <a:off x="6234154" y="1304609"/>
              <a:ext cx="306746" cy="27266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1" name="角丸四角形 170"/>
            <p:cNvSpPr/>
            <p:nvPr/>
          </p:nvSpPr>
          <p:spPr>
            <a:xfrm>
              <a:off x="5924516" y="969698"/>
              <a:ext cx="885124" cy="20340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角丸四角形 171"/>
            <p:cNvSpPr/>
            <p:nvPr/>
          </p:nvSpPr>
          <p:spPr>
            <a:xfrm>
              <a:off x="6046552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角丸四角形 172"/>
            <p:cNvSpPr/>
            <p:nvPr/>
          </p:nvSpPr>
          <p:spPr>
            <a:xfrm>
              <a:off x="6665640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74" name="グループ化 173"/>
          <p:cNvGrpSpPr/>
          <p:nvPr/>
        </p:nvGrpSpPr>
        <p:grpSpPr>
          <a:xfrm>
            <a:off x="8026725" y="2608069"/>
            <a:ext cx="1381770" cy="1771650"/>
            <a:chOff x="7217940" y="149860"/>
            <a:chExt cx="1554120" cy="1992630"/>
          </a:xfrm>
        </p:grpSpPr>
        <p:sp>
          <p:nvSpPr>
            <p:cNvPr id="175" name="フローチャート : 記憶データ 174"/>
            <p:cNvSpPr/>
            <p:nvPr/>
          </p:nvSpPr>
          <p:spPr>
            <a:xfrm>
              <a:off x="7801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角丸四角形 175"/>
            <p:cNvSpPr/>
            <p:nvPr/>
          </p:nvSpPr>
          <p:spPr>
            <a:xfrm>
              <a:off x="7512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角丸四角形 176"/>
            <p:cNvSpPr/>
            <p:nvPr/>
          </p:nvSpPr>
          <p:spPr>
            <a:xfrm>
              <a:off x="7313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" name="テキスト ボックス 177"/>
            <p:cNvSpPr txBox="1"/>
            <p:nvPr/>
          </p:nvSpPr>
          <p:spPr>
            <a:xfrm>
              <a:off x="7779403" y="1265835"/>
              <a:ext cx="384248" cy="3415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9" name="円/楕円 43"/>
            <p:cNvSpPr/>
            <p:nvPr/>
          </p:nvSpPr>
          <p:spPr>
            <a:xfrm>
              <a:off x="7217940" y="848566"/>
              <a:ext cx="1554120" cy="395135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7345359" y="764084"/>
              <a:ext cx="1252336" cy="5138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43"/>
            <p:cNvSpPr/>
            <p:nvPr/>
          </p:nvSpPr>
          <p:spPr>
            <a:xfrm>
              <a:off x="7313640" y="905647"/>
              <a:ext cx="1401720" cy="197567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2" name="グループ化 181"/>
            <p:cNvGrpSpPr/>
            <p:nvPr/>
          </p:nvGrpSpPr>
          <p:grpSpPr>
            <a:xfrm>
              <a:off x="7423343" y="149860"/>
              <a:ext cx="1096369" cy="307112"/>
              <a:chOff x="7716079" y="2750820"/>
              <a:chExt cx="1096369" cy="307112"/>
            </a:xfrm>
          </p:grpSpPr>
          <p:sp>
            <p:nvSpPr>
              <p:cNvPr id="189" name="円/楕円 57"/>
              <p:cNvSpPr/>
              <p:nvPr/>
            </p:nvSpPr>
            <p:spPr>
              <a:xfrm>
                <a:off x="7716079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円/楕円 57"/>
              <p:cNvSpPr/>
              <p:nvPr/>
            </p:nvSpPr>
            <p:spPr>
              <a:xfrm>
                <a:off x="8265000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3" name="円/楕円 182"/>
            <p:cNvSpPr/>
            <p:nvPr/>
          </p:nvSpPr>
          <p:spPr>
            <a:xfrm>
              <a:off x="747666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803364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8136450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7587529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7829781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8014500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91" name="グループ化 190"/>
          <p:cNvGrpSpPr/>
          <p:nvPr/>
        </p:nvGrpSpPr>
        <p:grpSpPr>
          <a:xfrm>
            <a:off x="684309" y="4738202"/>
            <a:ext cx="1169856" cy="1575176"/>
            <a:chOff x="1225674" y="370840"/>
            <a:chExt cx="1315774" cy="1771650"/>
          </a:xfrm>
        </p:grpSpPr>
        <p:sp>
          <p:nvSpPr>
            <p:cNvPr id="192" name="フローチャート : 記憶データ 191"/>
            <p:cNvSpPr/>
            <p:nvPr/>
          </p:nvSpPr>
          <p:spPr>
            <a:xfrm>
              <a:off x="1713488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3" name="角丸四角形 192"/>
            <p:cNvSpPr/>
            <p:nvPr/>
          </p:nvSpPr>
          <p:spPr>
            <a:xfrm>
              <a:off x="1424248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4" name="角丸四角形 193"/>
            <p:cNvSpPr/>
            <p:nvPr/>
          </p:nvSpPr>
          <p:spPr>
            <a:xfrm>
              <a:off x="1225674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5" name="テキスト ボックス 194"/>
            <p:cNvSpPr txBox="1"/>
            <p:nvPr/>
          </p:nvSpPr>
          <p:spPr>
            <a:xfrm>
              <a:off x="1730188" y="1304609"/>
              <a:ext cx="306746" cy="27266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196" name="グループ化 195"/>
            <p:cNvGrpSpPr/>
            <p:nvPr/>
          </p:nvGrpSpPr>
          <p:grpSpPr>
            <a:xfrm>
              <a:off x="1555544" y="473710"/>
              <a:ext cx="656035" cy="438150"/>
              <a:chOff x="3513561" y="3958590"/>
              <a:chExt cx="656035" cy="438150"/>
            </a:xfrm>
          </p:grpSpPr>
          <p:sp>
            <p:nvSpPr>
              <p:cNvPr id="198" name="円/楕円 197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9" name="円/楕円 198"/>
              <p:cNvSpPr/>
              <p:nvPr/>
            </p:nvSpPr>
            <p:spPr>
              <a:xfrm>
                <a:off x="360514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" name="円/楕円 627"/>
              <p:cNvSpPr/>
              <p:nvPr/>
            </p:nvSpPr>
            <p:spPr>
              <a:xfrm>
                <a:off x="351356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円/楕円 200"/>
              <p:cNvSpPr/>
              <p:nvPr/>
            </p:nvSpPr>
            <p:spPr>
              <a:xfrm>
                <a:off x="390357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円/楕円 201"/>
              <p:cNvSpPr/>
              <p:nvPr/>
            </p:nvSpPr>
            <p:spPr>
              <a:xfrm>
                <a:off x="3995154" y="4138140"/>
                <a:ext cx="82860" cy="8286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" name="円/楕円 627"/>
              <p:cNvSpPr/>
              <p:nvPr/>
            </p:nvSpPr>
            <p:spPr>
              <a:xfrm>
                <a:off x="3903572" y="3958590"/>
                <a:ext cx="266024" cy="159330"/>
              </a:xfrm>
              <a:custGeom>
                <a:avLst/>
                <a:gdLst>
                  <a:gd name="connsiteX0" fmla="*/ 0 w 266023"/>
                  <a:gd name="connsiteY0" fmla="*/ 205740 h 411480"/>
                  <a:gd name="connsiteX1" fmla="*/ 133012 w 266023"/>
                  <a:gd name="connsiteY1" fmla="*/ 0 h 411480"/>
                  <a:gd name="connsiteX2" fmla="*/ 266024 w 266023"/>
                  <a:gd name="connsiteY2" fmla="*/ 205740 h 411480"/>
                  <a:gd name="connsiteX3" fmla="*/ 133012 w 266023"/>
                  <a:gd name="connsiteY3" fmla="*/ 411480 h 411480"/>
                  <a:gd name="connsiteX4" fmla="*/ 0 w 266023"/>
                  <a:gd name="connsiteY4" fmla="*/ 205740 h 411480"/>
                  <a:gd name="connsiteX0" fmla="*/ 0 w 266024"/>
                  <a:gd name="connsiteY0" fmla="*/ 205740 h 205740"/>
                  <a:gd name="connsiteX1" fmla="*/ 133012 w 266024"/>
                  <a:gd name="connsiteY1" fmla="*/ 0 h 205740"/>
                  <a:gd name="connsiteX2" fmla="*/ 266024 w 266024"/>
                  <a:gd name="connsiteY2" fmla="*/ 205740 h 205740"/>
                  <a:gd name="connsiteX3" fmla="*/ 0 w 266024"/>
                  <a:gd name="connsiteY3" fmla="*/ 205740 h 205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6024" h="205740">
                    <a:moveTo>
                      <a:pt x="0" y="205740"/>
                    </a:moveTo>
                    <a:cubicBezTo>
                      <a:pt x="0" y="92113"/>
                      <a:pt x="59552" y="0"/>
                      <a:pt x="133012" y="0"/>
                    </a:cubicBezTo>
                    <a:cubicBezTo>
                      <a:pt x="206472" y="0"/>
                      <a:pt x="266024" y="92113"/>
                      <a:pt x="266024" y="205740"/>
                    </a:cubicBezTo>
                    <a:cubicBezTo>
                      <a:pt x="243855" y="240030"/>
                      <a:pt x="22169" y="240030"/>
                      <a:pt x="0" y="205740"/>
                    </a:cubicBez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7" name="円/楕円 43"/>
            <p:cNvSpPr/>
            <p:nvPr/>
          </p:nvSpPr>
          <p:spPr>
            <a:xfrm>
              <a:off x="1342254" y="943958"/>
              <a:ext cx="1062924" cy="242761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42761">
                  <a:moveTo>
                    <a:pt x="0" y="17971"/>
                  </a:moveTo>
                  <a:cubicBezTo>
                    <a:pt x="0" y="-55676"/>
                    <a:pt x="241754" y="120841"/>
                    <a:pt x="535272" y="120841"/>
                  </a:cubicBezTo>
                  <a:cubicBezTo>
                    <a:pt x="828790" y="120841"/>
                    <a:pt x="1062924" y="-55676"/>
                    <a:pt x="1062924" y="17971"/>
                  </a:cubicBezTo>
                  <a:cubicBezTo>
                    <a:pt x="1062924" y="91618"/>
                    <a:pt x="832600" y="242761"/>
                    <a:pt x="539082" y="242761"/>
                  </a:cubicBezTo>
                  <a:cubicBezTo>
                    <a:pt x="245564" y="242761"/>
                    <a:pt x="0" y="91618"/>
                    <a:pt x="0" y="1797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04" name="グループ化 203"/>
          <p:cNvGrpSpPr/>
          <p:nvPr/>
        </p:nvGrpSpPr>
        <p:grpSpPr>
          <a:xfrm>
            <a:off x="2519259" y="4738202"/>
            <a:ext cx="1169856" cy="1575176"/>
            <a:chOff x="2705640" y="370840"/>
            <a:chExt cx="1315774" cy="1771650"/>
          </a:xfrm>
        </p:grpSpPr>
        <p:sp>
          <p:nvSpPr>
            <p:cNvPr id="205" name="フローチャート : 記憶データ 204"/>
            <p:cNvSpPr/>
            <p:nvPr/>
          </p:nvSpPr>
          <p:spPr>
            <a:xfrm>
              <a:off x="3193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角丸四角形 205"/>
            <p:cNvSpPr/>
            <p:nvPr/>
          </p:nvSpPr>
          <p:spPr>
            <a:xfrm>
              <a:off x="2904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7" name="角丸四角形 206"/>
            <p:cNvSpPr/>
            <p:nvPr/>
          </p:nvSpPr>
          <p:spPr>
            <a:xfrm>
              <a:off x="2705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8" name="テキスト ボックス 207"/>
            <p:cNvSpPr txBox="1"/>
            <p:nvPr/>
          </p:nvSpPr>
          <p:spPr>
            <a:xfrm>
              <a:off x="3280503" y="1476040"/>
              <a:ext cx="166048" cy="14759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grpSp>
          <p:nvGrpSpPr>
            <p:cNvPr id="209" name="グループ化 208"/>
            <p:cNvGrpSpPr/>
            <p:nvPr/>
          </p:nvGrpSpPr>
          <p:grpSpPr>
            <a:xfrm>
              <a:off x="2944123" y="425482"/>
              <a:ext cx="349417" cy="455556"/>
              <a:chOff x="3513561" y="3985260"/>
              <a:chExt cx="266023" cy="411480"/>
            </a:xfrm>
          </p:grpSpPr>
          <p:sp>
            <p:nvSpPr>
              <p:cNvPr id="214" name="円/楕円 213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円/楕円 214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0" name="円/楕円 43"/>
            <p:cNvSpPr/>
            <p:nvPr/>
          </p:nvSpPr>
          <p:spPr>
            <a:xfrm>
              <a:off x="2822220" y="909474"/>
              <a:ext cx="1062924" cy="476349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1" name="グループ化 210"/>
            <p:cNvGrpSpPr/>
            <p:nvPr/>
          </p:nvGrpSpPr>
          <p:grpSpPr>
            <a:xfrm>
              <a:off x="3425640" y="425482"/>
              <a:ext cx="349417" cy="455556"/>
              <a:chOff x="3513561" y="3985260"/>
              <a:chExt cx="266023" cy="411480"/>
            </a:xfrm>
          </p:grpSpPr>
          <p:sp>
            <p:nvSpPr>
              <p:cNvPr id="212" name="円/楕円 211"/>
              <p:cNvSpPr/>
              <p:nvPr/>
            </p:nvSpPr>
            <p:spPr>
              <a:xfrm>
                <a:off x="3513561" y="3985260"/>
                <a:ext cx="266023" cy="41148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13" name="円/楕円 212"/>
              <p:cNvSpPr/>
              <p:nvPr/>
            </p:nvSpPr>
            <p:spPr>
              <a:xfrm>
                <a:off x="3565205" y="4090897"/>
                <a:ext cx="162735" cy="20020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6" name="グループ化 215"/>
          <p:cNvGrpSpPr/>
          <p:nvPr/>
        </p:nvGrpSpPr>
        <p:grpSpPr>
          <a:xfrm>
            <a:off x="4386336" y="4738202"/>
            <a:ext cx="1169856" cy="1575176"/>
            <a:chOff x="4217640" y="370840"/>
            <a:chExt cx="1315774" cy="1771650"/>
          </a:xfrm>
        </p:grpSpPr>
        <p:sp>
          <p:nvSpPr>
            <p:cNvPr id="217" name="フローチャート : 記憶データ 216"/>
            <p:cNvSpPr/>
            <p:nvPr/>
          </p:nvSpPr>
          <p:spPr>
            <a:xfrm>
              <a:off x="4705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8" name="角丸四角形 217"/>
            <p:cNvSpPr/>
            <p:nvPr/>
          </p:nvSpPr>
          <p:spPr>
            <a:xfrm>
              <a:off x="4416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9" name="角丸四角形 218"/>
            <p:cNvSpPr/>
            <p:nvPr/>
          </p:nvSpPr>
          <p:spPr>
            <a:xfrm>
              <a:off x="4217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4741414" y="1338849"/>
              <a:ext cx="268226" cy="2384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21" name="円/楕円 43"/>
            <p:cNvSpPr/>
            <p:nvPr/>
          </p:nvSpPr>
          <p:spPr>
            <a:xfrm>
              <a:off x="4433724" y="921112"/>
              <a:ext cx="863916" cy="324504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40817 h 265607"/>
                <a:gd name="connsiteX1" fmla="*/ 535272 w 1062924"/>
                <a:gd name="connsiteY1" fmla="*/ 15671 h 265607"/>
                <a:gd name="connsiteX2" fmla="*/ 1062924 w 1062924"/>
                <a:gd name="connsiteY2" fmla="*/ 40817 h 265607"/>
                <a:gd name="connsiteX3" fmla="*/ 539082 w 1062924"/>
                <a:gd name="connsiteY3" fmla="*/ 265607 h 265607"/>
                <a:gd name="connsiteX4" fmla="*/ 0 w 1062924"/>
                <a:gd name="connsiteY4" fmla="*/ 40817 h 265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5607">
                  <a:moveTo>
                    <a:pt x="0" y="40817"/>
                  </a:moveTo>
                  <a:cubicBezTo>
                    <a:pt x="0" y="-32830"/>
                    <a:pt x="241754" y="15671"/>
                    <a:pt x="535272" y="15671"/>
                  </a:cubicBezTo>
                  <a:cubicBezTo>
                    <a:pt x="828790" y="15671"/>
                    <a:pt x="1062924" y="-32830"/>
                    <a:pt x="1062924" y="40817"/>
                  </a:cubicBezTo>
                  <a:cubicBezTo>
                    <a:pt x="1062924" y="114464"/>
                    <a:pt x="832600" y="265607"/>
                    <a:pt x="539082" y="265607"/>
                  </a:cubicBezTo>
                  <a:cubicBezTo>
                    <a:pt x="245564" y="265607"/>
                    <a:pt x="0" y="114464"/>
                    <a:pt x="0" y="4081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2" name="グループ化 221"/>
            <p:cNvGrpSpPr/>
            <p:nvPr/>
          </p:nvGrpSpPr>
          <p:grpSpPr>
            <a:xfrm>
              <a:off x="4433640" y="572084"/>
              <a:ext cx="888000" cy="384000"/>
              <a:chOff x="4737000" y="3115080"/>
              <a:chExt cx="888000" cy="384000"/>
            </a:xfrm>
          </p:grpSpPr>
          <p:sp>
            <p:nvSpPr>
              <p:cNvPr id="223" name="アーチ 222"/>
              <p:cNvSpPr/>
              <p:nvPr/>
            </p:nvSpPr>
            <p:spPr>
              <a:xfrm>
                <a:off x="4737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" name="アーチ 223"/>
              <p:cNvSpPr/>
              <p:nvPr/>
            </p:nvSpPr>
            <p:spPr>
              <a:xfrm>
                <a:off x="5241000" y="3115080"/>
                <a:ext cx="384000" cy="384000"/>
              </a:xfrm>
              <a:prstGeom prst="blockArc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5" name="グループ化 224"/>
          <p:cNvGrpSpPr/>
          <p:nvPr/>
        </p:nvGrpSpPr>
        <p:grpSpPr>
          <a:xfrm>
            <a:off x="6261047" y="4738202"/>
            <a:ext cx="1169856" cy="1575176"/>
            <a:chOff x="5729640" y="370840"/>
            <a:chExt cx="1315774" cy="1771650"/>
          </a:xfrm>
        </p:grpSpPr>
        <p:sp>
          <p:nvSpPr>
            <p:cNvPr id="226" name="正方形/長方形 225"/>
            <p:cNvSpPr/>
            <p:nvPr/>
          </p:nvSpPr>
          <p:spPr>
            <a:xfrm>
              <a:off x="6212516" y="1607385"/>
              <a:ext cx="309124" cy="421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角丸四角形 226"/>
            <p:cNvSpPr/>
            <p:nvPr/>
          </p:nvSpPr>
          <p:spPr>
            <a:xfrm>
              <a:off x="5928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8" name="角丸四角形 227"/>
            <p:cNvSpPr/>
            <p:nvPr/>
          </p:nvSpPr>
          <p:spPr>
            <a:xfrm>
              <a:off x="5729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9" name="テキスト ボックス 228"/>
            <p:cNvSpPr txBox="1"/>
            <p:nvPr/>
          </p:nvSpPr>
          <p:spPr>
            <a:xfrm>
              <a:off x="6234154" y="1304609"/>
              <a:ext cx="306746" cy="27266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30" name="角丸四角形 229"/>
            <p:cNvSpPr/>
            <p:nvPr/>
          </p:nvSpPr>
          <p:spPr>
            <a:xfrm>
              <a:off x="5924516" y="969698"/>
              <a:ext cx="885124" cy="203408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1" name="角丸四角形 230"/>
            <p:cNvSpPr/>
            <p:nvPr/>
          </p:nvSpPr>
          <p:spPr>
            <a:xfrm>
              <a:off x="6046552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2" name="角丸四角形 231"/>
            <p:cNvSpPr/>
            <p:nvPr/>
          </p:nvSpPr>
          <p:spPr>
            <a:xfrm>
              <a:off x="6665640" y="500380"/>
              <a:ext cx="85451" cy="324612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33" name="グループ化 232"/>
          <p:cNvGrpSpPr/>
          <p:nvPr/>
        </p:nvGrpSpPr>
        <p:grpSpPr>
          <a:xfrm>
            <a:off x="8026725" y="4541728"/>
            <a:ext cx="1381770" cy="1771650"/>
            <a:chOff x="7217940" y="149860"/>
            <a:chExt cx="1554120" cy="1992630"/>
          </a:xfrm>
        </p:grpSpPr>
        <p:sp>
          <p:nvSpPr>
            <p:cNvPr id="234" name="フローチャート : 記憶データ 233"/>
            <p:cNvSpPr/>
            <p:nvPr/>
          </p:nvSpPr>
          <p:spPr>
            <a:xfrm>
              <a:off x="7801454" y="1577269"/>
              <a:ext cx="389807" cy="496641"/>
            </a:xfrm>
            <a:prstGeom prst="flowChartOnlineStorag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角丸四角形 234"/>
            <p:cNvSpPr/>
            <p:nvPr/>
          </p:nvSpPr>
          <p:spPr>
            <a:xfrm>
              <a:off x="7512214" y="2009140"/>
              <a:ext cx="926332" cy="13335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角丸四角形 235"/>
            <p:cNvSpPr/>
            <p:nvPr/>
          </p:nvSpPr>
          <p:spPr>
            <a:xfrm>
              <a:off x="7313640" y="370840"/>
              <a:ext cx="1315774" cy="1310640"/>
            </a:xfrm>
            <a:prstGeom prst="roundRect">
              <a:avLst>
                <a:gd name="adj" fmla="val 4458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>
              <a:off x="7779403" y="1265835"/>
              <a:ext cx="384248" cy="3415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〒</a:t>
              </a:r>
              <a:endPara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38" name="円/楕円 43"/>
            <p:cNvSpPr/>
            <p:nvPr/>
          </p:nvSpPr>
          <p:spPr>
            <a:xfrm>
              <a:off x="7217940" y="848566"/>
              <a:ext cx="1554120" cy="395135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9" name="正方形/長方形 238"/>
            <p:cNvSpPr/>
            <p:nvPr/>
          </p:nvSpPr>
          <p:spPr>
            <a:xfrm>
              <a:off x="7345359" y="764084"/>
              <a:ext cx="1252336" cy="51385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43"/>
            <p:cNvSpPr/>
            <p:nvPr/>
          </p:nvSpPr>
          <p:spPr>
            <a:xfrm>
              <a:off x="7313640" y="905647"/>
              <a:ext cx="1401720" cy="197567"/>
            </a:xfrm>
            <a:custGeom>
              <a:avLst/>
              <a:gdLst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266700"/>
                <a:gd name="connsiteX1" fmla="*/ 531462 w 1062924"/>
                <a:gd name="connsiteY1" fmla="*/ 0 h 266700"/>
                <a:gd name="connsiteX2" fmla="*/ 1062924 w 1062924"/>
                <a:gd name="connsiteY2" fmla="*/ 133350 h 266700"/>
                <a:gd name="connsiteX3" fmla="*/ 531462 w 1062924"/>
                <a:gd name="connsiteY3" fmla="*/ 266700 h 266700"/>
                <a:gd name="connsiteX4" fmla="*/ 0 w 1062924"/>
                <a:gd name="connsiteY4" fmla="*/ 133350 h 266700"/>
                <a:gd name="connsiteX0" fmla="*/ 0 w 1062924"/>
                <a:gd name="connsiteY0" fmla="*/ 133350 h 358140"/>
                <a:gd name="connsiteX1" fmla="*/ 531462 w 1062924"/>
                <a:gd name="connsiteY1" fmla="*/ 0 h 358140"/>
                <a:gd name="connsiteX2" fmla="*/ 1062924 w 1062924"/>
                <a:gd name="connsiteY2" fmla="*/ 133350 h 358140"/>
                <a:gd name="connsiteX3" fmla="*/ 539082 w 1062924"/>
                <a:gd name="connsiteY3" fmla="*/ 358140 h 358140"/>
                <a:gd name="connsiteX4" fmla="*/ 0 w 1062924"/>
                <a:gd name="connsiteY4" fmla="*/ 133350 h 358140"/>
                <a:gd name="connsiteX0" fmla="*/ 0 w 1062924"/>
                <a:gd name="connsiteY0" fmla="*/ 17971 h 242761"/>
                <a:gd name="connsiteX1" fmla="*/ 535272 w 1062924"/>
                <a:gd name="connsiteY1" fmla="*/ 120841 h 242761"/>
                <a:gd name="connsiteX2" fmla="*/ 1062924 w 1062924"/>
                <a:gd name="connsiteY2" fmla="*/ 17971 h 242761"/>
                <a:gd name="connsiteX3" fmla="*/ 539082 w 1062924"/>
                <a:gd name="connsiteY3" fmla="*/ 242761 h 242761"/>
                <a:gd name="connsiteX4" fmla="*/ 0 w 1062924"/>
                <a:gd name="connsiteY4" fmla="*/ 17971 h 242761"/>
                <a:gd name="connsiteX0" fmla="*/ 0 w 1062924"/>
                <a:gd name="connsiteY0" fmla="*/ 36916 h 261706"/>
                <a:gd name="connsiteX1" fmla="*/ 535272 w 1062924"/>
                <a:gd name="connsiteY1" fmla="*/ 22566 h 261706"/>
                <a:gd name="connsiteX2" fmla="*/ 1062924 w 1062924"/>
                <a:gd name="connsiteY2" fmla="*/ 36916 h 261706"/>
                <a:gd name="connsiteX3" fmla="*/ 539082 w 1062924"/>
                <a:gd name="connsiteY3" fmla="*/ 261706 h 261706"/>
                <a:gd name="connsiteX4" fmla="*/ 0 w 1062924"/>
                <a:gd name="connsiteY4" fmla="*/ 36916 h 261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62924" h="261706">
                  <a:moveTo>
                    <a:pt x="0" y="36916"/>
                  </a:moveTo>
                  <a:cubicBezTo>
                    <a:pt x="0" y="-36731"/>
                    <a:pt x="241754" y="22566"/>
                    <a:pt x="535272" y="22566"/>
                  </a:cubicBezTo>
                  <a:cubicBezTo>
                    <a:pt x="828790" y="22566"/>
                    <a:pt x="1062924" y="-36731"/>
                    <a:pt x="1062924" y="36916"/>
                  </a:cubicBezTo>
                  <a:cubicBezTo>
                    <a:pt x="1062924" y="110563"/>
                    <a:pt x="832600" y="261706"/>
                    <a:pt x="539082" y="261706"/>
                  </a:cubicBezTo>
                  <a:cubicBezTo>
                    <a:pt x="245564" y="261706"/>
                    <a:pt x="0" y="110563"/>
                    <a:pt x="0" y="3691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>
              <a:off x="7423343" y="149860"/>
              <a:ext cx="1096369" cy="307112"/>
              <a:chOff x="7716079" y="2750820"/>
              <a:chExt cx="1096369" cy="307112"/>
            </a:xfrm>
          </p:grpSpPr>
          <p:sp>
            <p:nvSpPr>
              <p:cNvPr id="248" name="円/楕円 57"/>
              <p:cNvSpPr/>
              <p:nvPr/>
            </p:nvSpPr>
            <p:spPr>
              <a:xfrm>
                <a:off x="7716079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円/楕円 57"/>
              <p:cNvSpPr/>
              <p:nvPr/>
            </p:nvSpPr>
            <p:spPr>
              <a:xfrm>
                <a:off x="8265000" y="2750820"/>
                <a:ext cx="547448" cy="307112"/>
              </a:xfrm>
              <a:custGeom>
                <a:avLst/>
                <a:gdLst>
                  <a:gd name="connsiteX0" fmla="*/ 0 w 547447"/>
                  <a:gd name="connsiteY0" fmla="*/ 307112 h 614224"/>
                  <a:gd name="connsiteX1" fmla="*/ 273724 w 547447"/>
                  <a:gd name="connsiteY1" fmla="*/ 0 h 614224"/>
                  <a:gd name="connsiteX2" fmla="*/ 547448 w 547447"/>
                  <a:gd name="connsiteY2" fmla="*/ 307112 h 614224"/>
                  <a:gd name="connsiteX3" fmla="*/ 273724 w 547447"/>
                  <a:gd name="connsiteY3" fmla="*/ 614224 h 614224"/>
                  <a:gd name="connsiteX4" fmla="*/ 0 w 547447"/>
                  <a:gd name="connsiteY4" fmla="*/ 307112 h 614224"/>
                  <a:gd name="connsiteX0" fmla="*/ 0 w 547448"/>
                  <a:gd name="connsiteY0" fmla="*/ 307112 h 705664"/>
                  <a:gd name="connsiteX1" fmla="*/ 273724 w 547448"/>
                  <a:gd name="connsiteY1" fmla="*/ 0 h 705664"/>
                  <a:gd name="connsiteX2" fmla="*/ 547448 w 547448"/>
                  <a:gd name="connsiteY2" fmla="*/ 307112 h 705664"/>
                  <a:gd name="connsiteX3" fmla="*/ 365164 w 547448"/>
                  <a:gd name="connsiteY3" fmla="*/ 705664 h 705664"/>
                  <a:gd name="connsiteX0" fmla="*/ 0 w 547448"/>
                  <a:gd name="connsiteY0" fmla="*/ 307112 h 307112"/>
                  <a:gd name="connsiteX1" fmla="*/ 273724 w 547448"/>
                  <a:gd name="connsiteY1" fmla="*/ 0 h 307112"/>
                  <a:gd name="connsiteX2" fmla="*/ 547448 w 547448"/>
                  <a:gd name="connsiteY2" fmla="*/ 307112 h 30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47448" h="307112">
                    <a:moveTo>
                      <a:pt x="0" y="307112"/>
                    </a:moveTo>
                    <a:cubicBezTo>
                      <a:pt x="0" y="137499"/>
                      <a:pt x="122550" y="0"/>
                      <a:pt x="273724" y="0"/>
                    </a:cubicBezTo>
                    <a:cubicBezTo>
                      <a:pt x="424898" y="0"/>
                      <a:pt x="547448" y="137499"/>
                      <a:pt x="547448" y="307112"/>
                    </a:cubicBezTo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2" name="円/楕円 241"/>
            <p:cNvSpPr/>
            <p:nvPr/>
          </p:nvSpPr>
          <p:spPr>
            <a:xfrm>
              <a:off x="747666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8033640" y="214630"/>
              <a:ext cx="438150" cy="549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8136450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5" name="円/楕円 244"/>
            <p:cNvSpPr/>
            <p:nvPr/>
          </p:nvSpPr>
          <p:spPr>
            <a:xfrm>
              <a:off x="7587529" y="384175"/>
              <a:ext cx="219075" cy="21036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6" name="円/楕円 245"/>
            <p:cNvSpPr/>
            <p:nvPr/>
          </p:nvSpPr>
          <p:spPr>
            <a:xfrm>
              <a:off x="7829781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8014500" y="820709"/>
              <a:ext cx="106302" cy="5571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8505754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PPTX216_キャラクター風ポストのイラスト</dc:title>
  <dc:subject>PPTX216_キャラクター風ポストのイラスト</dc:subject>
  <dc:creator>http://www.digipot.net</dc:creator>
  <cp:lastModifiedBy/>
  <cp:revision>1</cp:revision>
  <dcterms:created xsi:type="dcterms:W3CDTF">2014-05-08T07:12:24Z</dcterms:created>
  <dcterms:modified xsi:type="dcterms:W3CDTF">2014-08-29T07:30:06Z</dcterms:modified>
  <cp:category/>
  <cp:version>1</cp:version>
</cp:coreProperties>
</file>